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6" r:id="rId5"/>
    <p:sldId id="257" r:id="rId6"/>
    <p:sldId id="266" r:id="rId7"/>
    <p:sldId id="260" r:id="rId8"/>
    <p:sldId id="259" r:id="rId9"/>
    <p:sldId id="264" r:id="rId10"/>
    <p:sldId id="265" r:id="rId11"/>
    <p:sldId id="258" r:id="rId12"/>
    <p:sldId id="261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SON, WENDY" userId="386c4a30-81e4-44f7-afaf-1eb1c1fbf944" providerId="ADAL" clId="{D0C42805-2445-4A8A-9CEE-2B454541808C}"/>
    <pc:docChg chg="undo custSel addSld delSld modSld">
      <pc:chgData name="JOHNSON, WENDY" userId="386c4a30-81e4-44f7-afaf-1eb1c1fbf944" providerId="ADAL" clId="{D0C42805-2445-4A8A-9CEE-2B454541808C}" dt="2023-10-30T18:29:32.190" v="681" actId="2696"/>
      <pc:docMkLst>
        <pc:docMk/>
      </pc:docMkLst>
      <pc:sldChg chg="modSp mod">
        <pc:chgData name="JOHNSON, WENDY" userId="386c4a30-81e4-44f7-afaf-1eb1c1fbf944" providerId="ADAL" clId="{D0C42805-2445-4A8A-9CEE-2B454541808C}" dt="2023-10-30T17:59:00.650" v="1" actId="20577"/>
        <pc:sldMkLst>
          <pc:docMk/>
          <pc:sldMk cId="307300306" sldId="256"/>
        </pc:sldMkLst>
        <pc:spChg chg="mod">
          <ac:chgData name="JOHNSON, WENDY" userId="386c4a30-81e4-44f7-afaf-1eb1c1fbf944" providerId="ADAL" clId="{D0C42805-2445-4A8A-9CEE-2B454541808C}" dt="2023-10-30T17:59:00.650" v="1" actId="20577"/>
          <ac:spMkLst>
            <pc:docMk/>
            <pc:sldMk cId="307300306" sldId="256"/>
            <ac:spMk id="2" creationId="{5FB7EAD1-FBF5-4B72-9756-05101B3A0ADD}"/>
          </ac:spMkLst>
        </pc:spChg>
      </pc:sldChg>
      <pc:sldChg chg="addSp delSp modSp mod">
        <pc:chgData name="JOHNSON, WENDY" userId="386c4a30-81e4-44f7-afaf-1eb1c1fbf944" providerId="ADAL" clId="{D0C42805-2445-4A8A-9CEE-2B454541808C}" dt="2023-10-30T18:19:18.674" v="485" actId="20577"/>
        <pc:sldMkLst>
          <pc:docMk/>
          <pc:sldMk cId="3380949014" sldId="259"/>
        </pc:sldMkLst>
        <pc:spChg chg="mod">
          <ac:chgData name="JOHNSON, WENDY" userId="386c4a30-81e4-44f7-afaf-1eb1c1fbf944" providerId="ADAL" clId="{D0C42805-2445-4A8A-9CEE-2B454541808C}" dt="2023-10-30T18:17:00.347" v="399" actId="20577"/>
          <ac:spMkLst>
            <pc:docMk/>
            <pc:sldMk cId="3380949014" sldId="259"/>
            <ac:spMk id="2" creationId="{47C925EC-3BEC-42D9-9F10-22B8A2716007}"/>
          </ac:spMkLst>
        </pc:spChg>
        <pc:spChg chg="add mod">
          <ac:chgData name="JOHNSON, WENDY" userId="386c4a30-81e4-44f7-afaf-1eb1c1fbf944" providerId="ADAL" clId="{D0C42805-2445-4A8A-9CEE-2B454541808C}" dt="2023-10-30T18:04:20.001" v="42" actId="14100"/>
          <ac:spMkLst>
            <pc:docMk/>
            <pc:sldMk cId="3380949014" sldId="259"/>
            <ac:spMk id="13" creationId="{271C905F-23F7-4CCA-9A68-E13885DAF257}"/>
          </ac:spMkLst>
        </pc:spChg>
        <pc:spChg chg="mod">
          <ac:chgData name="JOHNSON, WENDY" userId="386c4a30-81e4-44f7-afaf-1eb1c1fbf944" providerId="ADAL" clId="{D0C42805-2445-4A8A-9CEE-2B454541808C}" dt="2023-10-30T18:17:55.398" v="441" actId="20577"/>
          <ac:spMkLst>
            <pc:docMk/>
            <pc:sldMk cId="3380949014" sldId="259"/>
            <ac:spMk id="15" creationId="{4B94D101-7DE2-4E52-977A-8D2F4CBBB1BE}"/>
          </ac:spMkLst>
        </pc:spChg>
        <pc:spChg chg="mod">
          <ac:chgData name="JOHNSON, WENDY" userId="386c4a30-81e4-44f7-afaf-1eb1c1fbf944" providerId="ADAL" clId="{D0C42805-2445-4A8A-9CEE-2B454541808C}" dt="2023-10-30T18:19:18.674" v="485" actId="20577"/>
          <ac:spMkLst>
            <pc:docMk/>
            <pc:sldMk cId="3380949014" sldId="259"/>
            <ac:spMk id="21" creationId="{AEF4F767-E323-46FF-938F-DBADFBE4802C}"/>
          </ac:spMkLst>
        </pc:spChg>
        <pc:picChg chg="add mod">
          <ac:chgData name="JOHNSON, WENDY" userId="386c4a30-81e4-44f7-afaf-1eb1c1fbf944" providerId="ADAL" clId="{D0C42805-2445-4A8A-9CEE-2B454541808C}" dt="2023-10-30T18:17:35.805" v="407" actId="1076"/>
          <ac:picMkLst>
            <pc:docMk/>
            <pc:sldMk cId="3380949014" sldId="259"/>
            <ac:picMk id="4" creationId="{78C3DC5F-67F2-4FAD-8869-F2213509C3AD}"/>
          </ac:picMkLst>
        </pc:picChg>
        <pc:picChg chg="del mod">
          <ac:chgData name="JOHNSON, WENDY" userId="386c4a30-81e4-44f7-afaf-1eb1c1fbf944" providerId="ADAL" clId="{D0C42805-2445-4A8A-9CEE-2B454541808C}" dt="2023-10-30T18:17:06.726" v="400" actId="21"/>
          <ac:picMkLst>
            <pc:docMk/>
            <pc:sldMk cId="3380949014" sldId="259"/>
            <ac:picMk id="11" creationId="{95EB2C2A-FAB1-4E9F-8215-EC472BA6A06B}"/>
          </ac:picMkLst>
        </pc:picChg>
        <pc:cxnChg chg="mod ord">
          <ac:chgData name="JOHNSON, WENDY" userId="386c4a30-81e4-44f7-afaf-1eb1c1fbf944" providerId="ADAL" clId="{D0C42805-2445-4A8A-9CEE-2B454541808C}" dt="2023-10-30T18:17:38.116" v="408" actId="1076"/>
          <ac:cxnSpMkLst>
            <pc:docMk/>
            <pc:sldMk cId="3380949014" sldId="259"/>
            <ac:cxnSpMk id="17" creationId="{18580B8D-9193-4509-988A-838CD9D8A1EF}"/>
          </ac:cxnSpMkLst>
        </pc:cxnChg>
      </pc:sldChg>
      <pc:sldChg chg="addSp delSp modSp add del mod">
        <pc:chgData name="JOHNSON, WENDY" userId="386c4a30-81e4-44f7-afaf-1eb1c1fbf944" providerId="ADAL" clId="{D0C42805-2445-4A8A-9CEE-2B454541808C}" dt="2023-10-30T18:26:40.356" v="609" actId="1076"/>
        <pc:sldMkLst>
          <pc:docMk/>
          <pc:sldMk cId="1782751725" sldId="261"/>
        </pc:sldMkLst>
        <pc:spChg chg="mod">
          <ac:chgData name="JOHNSON, WENDY" userId="386c4a30-81e4-44f7-afaf-1eb1c1fbf944" providerId="ADAL" clId="{D0C42805-2445-4A8A-9CEE-2B454541808C}" dt="2023-10-30T18:26:30.581" v="606" actId="20577"/>
          <ac:spMkLst>
            <pc:docMk/>
            <pc:sldMk cId="1782751725" sldId="261"/>
            <ac:spMk id="2" creationId="{FADF3069-334C-4732-B081-9847D851EFBA}"/>
          </ac:spMkLst>
        </pc:spChg>
        <pc:spChg chg="mod">
          <ac:chgData name="JOHNSON, WENDY" userId="386c4a30-81e4-44f7-afaf-1eb1c1fbf944" providerId="ADAL" clId="{D0C42805-2445-4A8A-9CEE-2B454541808C}" dt="2023-10-30T18:26:40.356" v="609" actId="1076"/>
          <ac:spMkLst>
            <pc:docMk/>
            <pc:sldMk cId="1782751725" sldId="261"/>
            <ac:spMk id="10" creationId="{AFF26E37-37E9-4B85-BC73-6E459FC411CA}"/>
          </ac:spMkLst>
        </pc:spChg>
        <pc:spChg chg="mod">
          <ac:chgData name="JOHNSON, WENDY" userId="386c4a30-81e4-44f7-afaf-1eb1c1fbf944" providerId="ADAL" clId="{D0C42805-2445-4A8A-9CEE-2B454541808C}" dt="2023-10-30T18:24:56.612" v="568" actId="20577"/>
          <ac:spMkLst>
            <pc:docMk/>
            <pc:sldMk cId="1782751725" sldId="261"/>
            <ac:spMk id="20" creationId="{7FBF0BBD-0AE0-454E-8A02-E76E1B8A9C83}"/>
          </ac:spMkLst>
        </pc:spChg>
        <pc:picChg chg="add mod">
          <ac:chgData name="JOHNSON, WENDY" userId="386c4a30-81e4-44f7-afaf-1eb1c1fbf944" providerId="ADAL" clId="{D0C42805-2445-4A8A-9CEE-2B454541808C}" dt="2023-10-30T18:24:39.951" v="531" actId="1076"/>
          <ac:picMkLst>
            <pc:docMk/>
            <pc:sldMk cId="1782751725" sldId="261"/>
            <ac:picMk id="4" creationId="{42FDEB79-E645-4154-9A52-14697A8BCD69}"/>
          </ac:picMkLst>
        </pc:picChg>
        <pc:picChg chg="mod">
          <ac:chgData name="JOHNSON, WENDY" userId="386c4a30-81e4-44f7-afaf-1eb1c1fbf944" providerId="ADAL" clId="{D0C42805-2445-4A8A-9CEE-2B454541808C}" dt="2023-10-30T18:26:36.218" v="608" actId="1076"/>
          <ac:picMkLst>
            <pc:docMk/>
            <pc:sldMk cId="1782751725" sldId="261"/>
            <ac:picMk id="5" creationId="{997FBDA7-1DF9-41DF-8BE7-F851A4F819DA}"/>
          </ac:picMkLst>
        </pc:picChg>
        <pc:picChg chg="del">
          <ac:chgData name="JOHNSON, WENDY" userId="386c4a30-81e4-44f7-afaf-1eb1c1fbf944" providerId="ADAL" clId="{D0C42805-2445-4A8A-9CEE-2B454541808C}" dt="2023-10-30T18:20:33.449" v="520" actId="21"/>
          <ac:picMkLst>
            <pc:docMk/>
            <pc:sldMk cId="1782751725" sldId="261"/>
            <ac:picMk id="7" creationId="{62CAD6E2-75FC-483F-A91F-662E39E8763D}"/>
          </ac:picMkLst>
        </pc:picChg>
        <pc:picChg chg="add mod">
          <ac:chgData name="JOHNSON, WENDY" userId="386c4a30-81e4-44f7-afaf-1eb1c1fbf944" providerId="ADAL" clId="{D0C42805-2445-4A8A-9CEE-2B454541808C}" dt="2023-10-30T18:26:07.140" v="573" actId="1076"/>
          <ac:picMkLst>
            <pc:docMk/>
            <pc:sldMk cId="1782751725" sldId="261"/>
            <ac:picMk id="8" creationId="{89F08BBF-229B-4FE7-A2EA-405EEFA62F73}"/>
          </ac:picMkLst>
        </pc:picChg>
        <pc:picChg chg="add del">
          <ac:chgData name="JOHNSON, WENDY" userId="386c4a30-81e4-44f7-afaf-1eb1c1fbf944" providerId="ADAL" clId="{D0C42805-2445-4A8A-9CEE-2B454541808C}" dt="2023-10-30T18:23:11.477" v="527" actId="21"/>
          <ac:picMkLst>
            <pc:docMk/>
            <pc:sldMk cId="1782751725" sldId="261"/>
            <ac:picMk id="9" creationId="{7CB05667-1161-4DA6-BAE5-5E0A11091CF1}"/>
          </ac:picMkLst>
        </pc:picChg>
        <pc:cxnChg chg="ord">
          <ac:chgData name="JOHNSON, WENDY" userId="386c4a30-81e4-44f7-afaf-1eb1c1fbf944" providerId="ADAL" clId="{D0C42805-2445-4A8A-9CEE-2B454541808C}" dt="2023-10-30T18:24:43.110" v="532" actId="166"/>
          <ac:cxnSpMkLst>
            <pc:docMk/>
            <pc:sldMk cId="1782751725" sldId="261"/>
            <ac:cxnSpMk id="16" creationId="{BBDDD75D-E5DA-4E6B-B0A2-AC71106AB3B1}"/>
          </ac:cxnSpMkLst>
        </pc:cxnChg>
      </pc:sldChg>
      <pc:sldChg chg="addSp delSp modSp mod">
        <pc:chgData name="JOHNSON, WENDY" userId="386c4a30-81e4-44f7-afaf-1eb1c1fbf944" providerId="ADAL" clId="{D0C42805-2445-4A8A-9CEE-2B454541808C}" dt="2023-10-30T18:29:09.488" v="680" actId="1076"/>
        <pc:sldMkLst>
          <pc:docMk/>
          <pc:sldMk cId="2548128546" sldId="262"/>
        </pc:sldMkLst>
        <pc:spChg chg="mod">
          <ac:chgData name="JOHNSON, WENDY" userId="386c4a30-81e4-44f7-afaf-1eb1c1fbf944" providerId="ADAL" clId="{D0C42805-2445-4A8A-9CEE-2B454541808C}" dt="2023-10-30T18:28:35.997" v="677" actId="20577"/>
          <ac:spMkLst>
            <pc:docMk/>
            <pc:sldMk cId="2548128546" sldId="262"/>
            <ac:spMk id="2" creationId="{FADF3069-334C-4732-B081-9847D851EFBA}"/>
          </ac:spMkLst>
        </pc:spChg>
        <pc:spChg chg="mod">
          <ac:chgData name="JOHNSON, WENDY" userId="386c4a30-81e4-44f7-afaf-1eb1c1fbf944" providerId="ADAL" clId="{D0C42805-2445-4A8A-9CEE-2B454541808C}" dt="2023-10-30T18:28:23.762" v="659" actId="14100"/>
          <ac:spMkLst>
            <pc:docMk/>
            <pc:sldMk cId="2548128546" sldId="262"/>
            <ac:spMk id="20" creationId="{7FBF0BBD-0AE0-454E-8A02-E76E1B8A9C83}"/>
          </ac:spMkLst>
        </pc:spChg>
        <pc:picChg chg="add mod">
          <ac:chgData name="JOHNSON, WENDY" userId="386c4a30-81e4-44f7-afaf-1eb1c1fbf944" providerId="ADAL" clId="{D0C42805-2445-4A8A-9CEE-2B454541808C}" dt="2023-10-30T18:28:00.960" v="615" actId="1076"/>
          <ac:picMkLst>
            <pc:docMk/>
            <pc:sldMk cId="2548128546" sldId="262"/>
            <ac:picMk id="4" creationId="{0955775C-1DB1-4D55-BD91-09AB172EB966}"/>
          </ac:picMkLst>
        </pc:picChg>
        <pc:picChg chg="add mod">
          <ac:chgData name="JOHNSON, WENDY" userId="386c4a30-81e4-44f7-afaf-1eb1c1fbf944" providerId="ADAL" clId="{D0C42805-2445-4A8A-9CEE-2B454541808C}" dt="2023-10-30T18:29:09.488" v="680" actId="1076"/>
          <ac:picMkLst>
            <pc:docMk/>
            <pc:sldMk cId="2548128546" sldId="262"/>
            <ac:picMk id="7" creationId="{A591DA86-7DC2-4B80-AE26-53C09C66C447}"/>
          </ac:picMkLst>
        </pc:picChg>
        <pc:picChg chg="del">
          <ac:chgData name="JOHNSON, WENDY" userId="386c4a30-81e4-44f7-afaf-1eb1c1fbf944" providerId="ADAL" clId="{D0C42805-2445-4A8A-9CEE-2B454541808C}" dt="2023-10-30T18:27:47.593" v="610" actId="478"/>
          <ac:picMkLst>
            <pc:docMk/>
            <pc:sldMk cId="2548128546" sldId="262"/>
            <ac:picMk id="8" creationId="{7A7A98D3-7EA1-4CD5-8C28-57A8FBA35FF2}"/>
          </ac:picMkLst>
        </pc:picChg>
        <pc:picChg chg="del">
          <ac:chgData name="JOHNSON, WENDY" userId="386c4a30-81e4-44f7-afaf-1eb1c1fbf944" providerId="ADAL" clId="{D0C42805-2445-4A8A-9CEE-2B454541808C}" dt="2023-10-30T18:27:52.657" v="612" actId="478"/>
          <ac:picMkLst>
            <pc:docMk/>
            <pc:sldMk cId="2548128546" sldId="262"/>
            <ac:picMk id="23" creationId="{33CD0128-592E-4D03-960A-5C89568CDC47}"/>
          </ac:picMkLst>
        </pc:picChg>
        <pc:cxnChg chg="ord">
          <ac:chgData name="JOHNSON, WENDY" userId="386c4a30-81e4-44f7-afaf-1eb1c1fbf944" providerId="ADAL" clId="{D0C42805-2445-4A8A-9CEE-2B454541808C}" dt="2023-10-30T18:28:05.753" v="616" actId="166"/>
          <ac:cxnSpMkLst>
            <pc:docMk/>
            <pc:sldMk cId="2548128546" sldId="262"/>
            <ac:cxnSpMk id="16" creationId="{BBDDD75D-E5DA-4E6B-B0A2-AC71106AB3B1}"/>
          </ac:cxnSpMkLst>
        </pc:cxnChg>
      </pc:sldChg>
      <pc:sldChg chg="del">
        <pc:chgData name="JOHNSON, WENDY" userId="386c4a30-81e4-44f7-afaf-1eb1c1fbf944" providerId="ADAL" clId="{D0C42805-2445-4A8A-9CEE-2B454541808C}" dt="2023-10-30T18:29:32.190" v="681" actId="2696"/>
        <pc:sldMkLst>
          <pc:docMk/>
          <pc:sldMk cId="3927527167" sldId="263"/>
        </pc:sldMkLst>
      </pc:sldChg>
      <pc:sldChg chg="addSp delSp modSp new mod">
        <pc:chgData name="JOHNSON, WENDY" userId="386c4a30-81e4-44f7-afaf-1eb1c1fbf944" providerId="ADAL" clId="{D0C42805-2445-4A8A-9CEE-2B454541808C}" dt="2023-10-30T18:20:08.591" v="501" actId="1076"/>
        <pc:sldMkLst>
          <pc:docMk/>
          <pc:sldMk cId="59254231" sldId="264"/>
        </pc:sldMkLst>
        <pc:spChg chg="mod">
          <ac:chgData name="JOHNSON, WENDY" userId="386c4a30-81e4-44f7-afaf-1eb1c1fbf944" providerId="ADAL" clId="{D0C42805-2445-4A8A-9CEE-2B454541808C}" dt="2023-10-30T18:01:21.525" v="21" actId="20577"/>
          <ac:spMkLst>
            <pc:docMk/>
            <pc:sldMk cId="59254231" sldId="264"/>
            <ac:spMk id="2" creationId="{5FC46489-4393-4746-9E22-BFF08557748A}"/>
          </ac:spMkLst>
        </pc:spChg>
        <pc:spChg chg="del">
          <ac:chgData name="JOHNSON, WENDY" userId="386c4a30-81e4-44f7-afaf-1eb1c1fbf944" providerId="ADAL" clId="{D0C42805-2445-4A8A-9CEE-2B454541808C}" dt="2023-10-30T18:02:08.976" v="22" actId="22"/>
          <ac:spMkLst>
            <pc:docMk/>
            <pc:sldMk cId="59254231" sldId="264"/>
            <ac:spMk id="3" creationId="{D4126778-B6C2-4611-B371-7CC5E9E1D276}"/>
          </ac:spMkLst>
        </pc:spChg>
        <pc:spChg chg="add mod">
          <ac:chgData name="JOHNSON, WENDY" userId="386c4a30-81e4-44f7-afaf-1eb1c1fbf944" providerId="ADAL" clId="{D0C42805-2445-4A8A-9CEE-2B454541808C}" dt="2023-10-30T18:03:24.498" v="29" actId="1582"/>
          <ac:spMkLst>
            <pc:docMk/>
            <pc:sldMk cId="59254231" sldId="264"/>
            <ac:spMk id="7" creationId="{DA1FE63C-7DD3-45F8-A2D0-847CAEB83587}"/>
          </ac:spMkLst>
        </pc:spChg>
        <pc:spChg chg="add mod">
          <ac:chgData name="JOHNSON, WENDY" userId="386c4a30-81e4-44f7-afaf-1eb1c1fbf944" providerId="ADAL" clId="{D0C42805-2445-4A8A-9CEE-2B454541808C}" dt="2023-10-30T18:03:53.228" v="37" actId="14100"/>
          <ac:spMkLst>
            <pc:docMk/>
            <pc:sldMk cId="59254231" sldId="264"/>
            <ac:spMk id="8" creationId="{42A47283-9C4C-4002-84E2-B581BE75A35F}"/>
          </ac:spMkLst>
        </pc:spChg>
        <pc:spChg chg="add mod">
          <ac:chgData name="JOHNSON, WENDY" userId="386c4a30-81e4-44f7-afaf-1eb1c1fbf944" providerId="ADAL" clId="{D0C42805-2445-4A8A-9CEE-2B454541808C}" dt="2023-10-30T18:04:51.030" v="47" actId="1076"/>
          <ac:spMkLst>
            <pc:docMk/>
            <pc:sldMk cId="59254231" sldId="264"/>
            <ac:spMk id="9" creationId="{68E7BD2E-F6AE-4988-8DD6-AD60AA9F9539}"/>
          </ac:spMkLst>
        </pc:spChg>
        <pc:spChg chg="add mod">
          <ac:chgData name="JOHNSON, WENDY" userId="386c4a30-81e4-44f7-afaf-1eb1c1fbf944" providerId="ADAL" clId="{D0C42805-2445-4A8A-9CEE-2B454541808C}" dt="2023-10-30T18:05:14.032" v="53" actId="1076"/>
          <ac:spMkLst>
            <pc:docMk/>
            <pc:sldMk cId="59254231" sldId="264"/>
            <ac:spMk id="12" creationId="{821EC202-0398-4845-BE38-96AA25ED7297}"/>
          </ac:spMkLst>
        </pc:spChg>
        <pc:spChg chg="add mod">
          <ac:chgData name="JOHNSON, WENDY" userId="386c4a30-81e4-44f7-afaf-1eb1c1fbf944" providerId="ADAL" clId="{D0C42805-2445-4A8A-9CEE-2B454541808C}" dt="2023-10-30T18:20:03.939" v="500" actId="1076"/>
          <ac:spMkLst>
            <pc:docMk/>
            <pc:sldMk cId="59254231" sldId="264"/>
            <ac:spMk id="15" creationId="{4C187964-5408-47FB-913E-5D5C4565A652}"/>
          </ac:spMkLst>
        </pc:spChg>
        <pc:spChg chg="add mod ord">
          <ac:chgData name="JOHNSON, WENDY" userId="386c4a30-81e4-44f7-afaf-1eb1c1fbf944" providerId="ADAL" clId="{D0C42805-2445-4A8A-9CEE-2B454541808C}" dt="2023-10-30T18:20:08.591" v="501" actId="1076"/>
          <ac:spMkLst>
            <pc:docMk/>
            <pc:sldMk cId="59254231" sldId="264"/>
            <ac:spMk id="16" creationId="{42708A56-E895-495D-849D-40B4808E8376}"/>
          </ac:spMkLst>
        </pc:spChg>
        <pc:picChg chg="add mod ord">
          <ac:chgData name="JOHNSON, WENDY" userId="386c4a30-81e4-44f7-afaf-1eb1c1fbf944" providerId="ADAL" clId="{D0C42805-2445-4A8A-9CEE-2B454541808C}" dt="2023-10-30T18:03:47.519" v="36" actId="14100"/>
          <ac:picMkLst>
            <pc:docMk/>
            <pc:sldMk cId="59254231" sldId="264"/>
            <ac:picMk id="5" creationId="{E2B226CC-2892-46DD-8DC4-D91B6125DD60}"/>
          </ac:picMkLst>
        </pc:picChg>
        <pc:picChg chg="add mod">
          <ac:chgData name="JOHNSON, WENDY" userId="386c4a30-81e4-44f7-afaf-1eb1c1fbf944" providerId="ADAL" clId="{D0C42805-2445-4A8A-9CEE-2B454541808C}" dt="2023-10-30T18:02:27.023" v="25" actId="1076"/>
          <ac:picMkLst>
            <pc:docMk/>
            <pc:sldMk cId="59254231" sldId="264"/>
            <ac:picMk id="6" creationId="{32861AC4-51D1-4B43-A0DE-52EA58B76222}"/>
          </ac:picMkLst>
        </pc:picChg>
        <pc:cxnChg chg="add mod">
          <ac:chgData name="JOHNSON, WENDY" userId="386c4a30-81e4-44f7-afaf-1eb1c1fbf944" providerId="ADAL" clId="{D0C42805-2445-4A8A-9CEE-2B454541808C}" dt="2023-10-30T18:04:46.902" v="46" actId="1582"/>
          <ac:cxnSpMkLst>
            <pc:docMk/>
            <pc:sldMk cId="59254231" sldId="264"/>
            <ac:cxnSpMk id="11" creationId="{5D440957-7345-40E7-A114-44D376CB382A}"/>
          </ac:cxnSpMkLst>
        </pc:cxnChg>
        <pc:cxnChg chg="add mod">
          <ac:chgData name="JOHNSON, WENDY" userId="386c4a30-81e4-44f7-afaf-1eb1c1fbf944" providerId="ADAL" clId="{D0C42805-2445-4A8A-9CEE-2B454541808C}" dt="2023-10-30T18:05:10.799" v="52" actId="1076"/>
          <ac:cxnSpMkLst>
            <pc:docMk/>
            <pc:sldMk cId="59254231" sldId="264"/>
            <ac:cxnSpMk id="13" creationId="{979368D1-7FAB-463A-955F-A7638E341311}"/>
          </ac:cxnSpMkLst>
        </pc:cxnChg>
      </pc:sldChg>
      <pc:sldChg chg="addSp delSp modSp add mod">
        <pc:chgData name="JOHNSON, WENDY" userId="386c4a30-81e4-44f7-afaf-1eb1c1fbf944" providerId="ADAL" clId="{D0C42805-2445-4A8A-9CEE-2B454541808C}" dt="2023-10-30T18:13:48.376" v="337" actId="20577"/>
        <pc:sldMkLst>
          <pc:docMk/>
          <pc:sldMk cId="2250506048" sldId="265"/>
        </pc:sldMkLst>
        <pc:spChg chg="mod">
          <ac:chgData name="JOHNSON, WENDY" userId="386c4a30-81e4-44f7-afaf-1eb1c1fbf944" providerId="ADAL" clId="{D0C42805-2445-4A8A-9CEE-2B454541808C}" dt="2023-10-30T18:10:00.080" v="275" actId="20577"/>
          <ac:spMkLst>
            <pc:docMk/>
            <pc:sldMk cId="2250506048" sldId="265"/>
            <ac:spMk id="2" creationId="{5FC46489-4393-4746-9E22-BFF08557748A}"/>
          </ac:spMkLst>
        </pc:spChg>
        <pc:spChg chg="add del mod">
          <ac:chgData name="JOHNSON, WENDY" userId="386c4a30-81e4-44f7-afaf-1eb1c1fbf944" providerId="ADAL" clId="{D0C42805-2445-4A8A-9CEE-2B454541808C}" dt="2023-10-30T18:10:08.104" v="277"/>
          <ac:spMkLst>
            <pc:docMk/>
            <pc:sldMk cId="2250506048" sldId="265"/>
            <ac:spMk id="4" creationId="{F10E4171-73D6-4447-91EB-2A502D3904E9}"/>
          </ac:spMkLst>
        </pc:spChg>
        <pc:spChg chg="add del mod">
          <ac:chgData name="JOHNSON, WENDY" userId="386c4a30-81e4-44f7-afaf-1eb1c1fbf944" providerId="ADAL" clId="{D0C42805-2445-4A8A-9CEE-2B454541808C}" dt="2023-10-30T18:10:25.116" v="279" actId="22"/>
          <ac:spMkLst>
            <pc:docMk/>
            <pc:sldMk cId="2250506048" sldId="265"/>
            <ac:spMk id="14" creationId="{FA684B45-3C78-42C4-9B4C-B60F35BF3B12}"/>
          </ac:spMkLst>
        </pc:spChg>
        <pc:spChg chg="mod">
          <ac:chgData name="JOHNSON, WENDY" userId="386c4a30-81e4-44f7-afaf-1eb1c1fbf944" providerId="ADAL" clId="{D0C42805-2445-4A8A-9CEE-2B454541808C}" dt="2023-10-30T18:13:48.376" v="337" actId="20577"/>
          <ac:spMkLst>
            <pc:docMk/>
            <pc:sldMk cId="2250506048" sldId="265"/>
            <ac:spMk id="15" creationId="{4C187964-5408-47FB-913E-5D5C4565A652}"/>
          </ac:spMkLst>
        </pc:spChg>
        <pc:picChg chg="del">
          <ac:chgData name="JOHNSON, WENDY" userId="386c4a30-81e4-44f7-afaf-1eb1c1fbf944" providerId="ADAL" clId="{D0C42805-2445-4A8A-9CEE-2B454541808C}" dt="2023-10-30T18:10:03.471" v="276" actId="21"/>
          <ac:picMkLst>
            <pc:docMk/>
            <pc:sldMk cId="2250506048" sldId="265"/>
            <ac:picMk id="5" creationId="{E2B226CC-2892-46DD-8DC4-D91B6125DD60}"/>
          </ac:picMkLst>
        </pc:picChg>
        <pc:picChg chg="add del mod">
          <ac:chgData name="JOHNSON, WENDY" userId="386c4a30-81e4-44f7-afaf-1eb1c1fbf944" providerId="ADAL" clId="{D0C42805-2445-4A8A-9CEE-2B454541808C}" dt="2023-10-30T18:10:11.209" v="278" actId="478"/>
          <ac:picMkLst>
            <pc:docMk/>
            <pc:sldMk cId="2250506048" sldId="265"/>
            <ac:picMk id="17" creationId="{3D3504DC-35DD-41E1-A457-3B653DFB76F5}"/>
          </ac:picMkLst>
        </pc:picChg>
        <pc:picChg chg="add mod ord">
          <ac:chgData name="JOHNSON, WENDY" userId="386c4a30-81e4-44f7-afaf-1eb1c1fbf944" providerId="ADAL" clId="{D0C42805-2445-4A8A-9CEE-2B454541808C}" dt="2023-10-30T18:10:30.862" v="281" actId="1076"/>
          <ac:picMkLst>
            <pc:docMk/>
            <pc:sldMk cId="2250506048" sldId="265"/>
            <ac:picMk id="19" creationId="{59216400-CEB8-4E50-9610-6677EA27CD49}"/>
          </ac:picMkLst>
        </pc:picChg>
        <pc:cxnChg chg="ord">
          <ac:chgData name="JOHNSON, WENDY" userId="386c4a30-81e4-44f7-afaf-1eb1c1fbf944" providerId="ADAL" clId="{D0C42805-2445-4A8A-9CEE-2B454541808C}" dt="2023-10-30T18:10:37.185" v="282" actId="166"/>
          <ac:cxnSpMkLst>
            <pc:docMk/>
            <pc:sldMk cId="2250506048" sldId="265"/>
            <ac:cxnSpMk id="13" creationId="{979368D1-7FAB-463A-955F-A7638E341311}"/>
          </ac:cxnSpMkLst>
        </pc:cxnChg>
      </pc:sldChg>
      <pc:sldChg chg="addSp delSp modSp new del mod">
        <pc:chgData name="JOHNSON, WENDY" userId="386c4a30-81e4-44f7-afaf-1eb1c1fbf944" providerId="ADAL" clId="{D0C42805-2445-4A8A-9CEE-2B454541808C}" dt="2023-10-30T18:16:38.777" v="380" actId="2696"/>
        <pc:sldMkLst>
          <pc:docMk/>
          <pc:sldMk cId="780566477" sldId="266"/>
        </pc:sldMkLst>
        <pc:spChg chg="mod">
          <ac:chgData name="JOHNSON, WENDY" userId="386c4a30-81e4-44f7-afaf-1eb1c1fbf944" providerId="ADAL" clId="{D0C42805-2445-4A8A-9CEE-2B454541808C}" dt="2023-10-30T18:15:53.588" v="372" actId="20577"/>
          <ac:spMkLst>
            <pc:docMk/>
            <pc:sldMk cId="780566477" sldId="266"/>
            <ac:spMk id="2" creationId="{7A63CA8A-7AA3-4FDA-A167-3F071A4CE8FF}"/>
          </ac:spMkLst>
        </pc:spChg>
        <pc:spChg chg="del">
          <ac:chgData name="JOHNSON, WENDY" userId="386c4a30-81e4-44f7-afaf-1eb1c1fbf944" providerId="ADAL" clId="{D0C42805-2445-4A8A-9CEE-2B454541808C}" dt="2023-10-30T18:16:26.029" v="375" actId="22"/>
          <ac:spMkLst>
            <pc:docMk/>
            <pc:sldMk cId="780566477" sldId="266"/>
            <ac:spMk id="3" creationId="{618AB05C-4F70-4840-A5CC-A8B8C0BD3453}"/>
          </ac:spMkLst>
        </pc:spChg>
        <pc:spChg chg="add mod">
          <ac:chgData name="JOHNSON, WENDY" userId="386c4a30-81e4-44f7-afaf-1eb1c1fbf944" providerId="ADAL" clId="{D0C42805-2445-4A8A-9CEE-2B454541808C}" dt="2023-10-30T18:16:35.863" v="379" actId="478"/>
          <ac:spMkLst>
            <pc:docMk/>
            <pc:sldMk cId="780566477" sldId="266"/>
            <ac:spMk id="8" creationId="{99DB4D96-9CB0-4E84-9172-D6EF37BD53A1}"/>
          </ac:spMkLst>
        </pc:spChg>
        <pc:picChg chg="add del mod">
          <ac:chgData name="JOHNSON, WENDY" userId="386c4a30-81e4-44f7-afaf-1eb1c1fbf944" providerId="ADAL" clId="{D0C42805-2445-4A8A-9CEE-2B454541808C}" dt="2023-10-30T18:16:35.103" v="378" actId="478"/>
          <ac:picMkLst>
            <pc:docMk/>
            <pc:sldMk cId="780566477" sldId="266"/>
            <ac:picMk id="4" creationId="{AB401F1E-1A43-496B-A749-A52841D45E27}"/>
          </ac:picMkLst>
        </pc:picChg>
        <pc:picChg chg="add del mod ord">
          <ac:chgData name="JOHNSON, WENDY" userId="386c4a30-81e4-44f7-afaf-1eb1c1fbf944" providerId="ADAL" clId="{D0C42805-2445-4A8A-9CEE-2B454541808C}" dt="2023-10-30T18:16:35.863" v="379" actId="478"/>
          <ac:picMkLst>
            <pc:docMk/>
            <pc:sldMk cId="780566477" sldId="266"/>
            <ac:picMk id="6" creationId="{A1FA6D20-2F0A-4AB9-B0A9-FB46F7C5BB6B}"/>
          </ac:picMkLst>
        </pc:picChg>
      </pc:sldChg>
      <pc:sldChg chg="modSp add mod">
        <pc:chgData name="JOHNSON, WENDY" userId="386c4a30-81e4-44f7-afaf-1eb1c1fbf944" providerId="ADAL" clId="{D0C42805-2445-4A8A-9CEE-2B454541808C}" dt="2023-10-30T18:19:44.206" v="498" actId="20577"/>
        <pc:sldMkLst>
          <pc:docMk/>
          <pc:sldMk cId="811382817" sldId="266"/>
        </pc:sldMkLst>
        <pc:spChg chg="mod">
          <ac:chgData name="JOHNSON, WENDY" userId="386c4a30-81e4-44f7-afaf-1eb1c1fbf944" providerId="ADAL" clId="{D0C42805-2445-4A8A-9CEE-2B454541808C}" dt="2023-10-30T18:19:44.206" v="498" actId="20577"/>
          <ac:spMkLst>
            <pc:docMk/>
            <pc:sldMk cId="811382817" sldId="266"/>
            <ac:spMk id="21" creationId="{AEF4F767-E323-46FF-938F-DBADFBE4802C}"/>
          </ac:spMkLst>
        </pc:spChg>
      </pc:sldChg>
      <pc:sldChg chg="add del">
        <pc:chgData name="JOHNSON, WENDY" userId="386c4a30-81e4-44f7-afaf-1eb1c1fbf944" providerId="ADAL" clId="{D0C42805-2445-4A8A-9CEE-2B454541808C}" dt="2023-10-30T18:22:58.220" v="524" actId="2890"/>
        <pc:sldMkLst>
          <pc:docMk/>
          <pc:sldMk cId="630067017" sldId="267"/>
        </pc:sldMkLst>
      </pc:sldChg>
    </pc:docChg>
  </pc:docChgLst>
  <pc:docChgLst>
    <pc:chgData name="JOHNSON, WENDY" userId="386c4a30-81e4-44f7-afaf-1eb1c1fbf944" providerId="ADAL" clId="{8C19D51B-E239-49C0-8905-F1954A2D2892}"/>
    <pc:docChg chg="modSld sldOrd">
      <pc:chgData name="JOHNSON, WENDY" userId="386c4a30-81e4-44f7-afaf-1eb1c1fbf944" providerId="ADAL" clId="{8C19D51B-E239-49C0-8905-F1954A2D2892}" dt="2023-11-27T17:08:29.751" v="7"/>
      <pc:docMkLst>
        <pc:docMk/>
      </pc:docMkLst>
      <pc:sldChg chg="ord">
        <pc:chgData name="JOHNSON, WENDY" userId="386c4a30-81e4-44f7-afaf-1eb1c1fbf944" providerId="ADAL" clId="{8C19D51B-E239-49C0-8905-F1954A2D2892}" dt="2023-11-27T17:08:29.751" v="7"/>
        <pc:sldMkLst>
          <pc:docMk/>
          <pc:sldMk cId="797012758" sldId="258"/>
        </pc:sldMkLst>
      </pc:sldChg>
      <pc:sldChg chg="ord">
        <pc:chgData name="JOHNSON, WENDY" userId="386c4a30-81e4-44f7-afaf-1eb1c1fbf944" providerId="ADAL" clId="{8C19D51B-E239-49C0-8905-F1954A2D2892}" dt="2023-11-27T17:08:08.810" v="5"/>
        <pc:sldMkLst>
          <pc:docMk/>
          <pc:sldMk cId="1304266131" sldId="260"/>
        </pc:sldMkLst>
      </pc:sldChg>
      <pc:sldChg chg="ord">
        <pc:chgData name="JOHNSON, WENDY" userId="386c4a30-81e4-44f7-afaf-1eb1c1fbf944" providerId="ADAL" clId="{8C19D51B-E239-49C0-8905-F1954A2D2892}" dt="2023-11-27T17:08:04.803" v="3"/>
        <pc:sldMkLst>
          <pc:docMk/>
          <pc:sldMk cId="811382817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9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5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7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53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2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82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0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1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9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07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9EFEA2-3A12-DACF-1217-03321166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-1" b="15708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7EAD1-FBF5-4B72-9756-05101B3A0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Class of 2026 Educational Development Plan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EDP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19F72-6389-40F4-A8DD-2C97A1D16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Post Secondary Opportunities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Setting Goals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Exploring Careers and College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0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Jobs and Employers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7239" y="2319507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838200" y="2180026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322168" y="4832740"/>
            <a:ext cx="2498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Jobs and Employers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32107" y="476119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55775C-1DB1-4D55-BD91-09AB172EB9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169180"/>
            <a:ext cx="2798936" cy="1949419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A591DA86-7DC2-4B80-AE26-53C09C66C4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9388" y="2126451"/>
            <a:ext cx="2329915" cy="1253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128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19591-36E1-4767-BF4D-82C351BF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Academic Goal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472D2096-3453-4B98-B82A-84FB1B128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9281" y="2022408"/>
            <a:ext cx="4295775" cy="1325563"/>
          </a:xfr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46B25B0-9B23-471A-855B-7F6B2B5AA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207" y="3866708"/>
            <a:ext cx="4077269" cy="69542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D6F2F4D-2315-40EA-91CA-76DB70D54FA3}"/>
              </a:ext>
            </a:extLst>
          </p:cNvPr>
          <p:cNvSpPr/>
          <p:nvPr/>
        </p:nvSpPr>
        <p:spPr>
          <a:xfrm>
            <a:off x="1083615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422D22-3EDC-4157-9562-BF8341AABB06}"/>
              </a:ext>
            </a:extLst>
          </p:cNvPr>
          <p:cNvSpPr/>
          <p:nvPr/>
        </p:nvSpPr>
        <p:spPr>
          <a:xfrm>
            <a:off x="1068647" y="3521129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D8ABB81-A72E-4726-9CCA-8A6804510C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207" y="5387356"/>
            <a:ext cx="2915057" cy="124794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C626D14-37DD-4C9D-AD6E-27E65D8F0F67}"/>
              </a:ext>
            </a:extLst>
          </p:cNvPr>
          <p:cNvSpPr/>
          <p:nvPr/>
        </p:nvSpPr>
        <p:spPr>
          <a:xfrm>
            <a:off x="1058733" y="5214935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F96AFFC-1A86-44D6-94ED-B1725F1713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3714" y="1972843"/>
            <a:ext cx="3439005" cy="1066949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3471F26-BCBA-4741-ACE1-2EA4A87D8C03}"/>
              </a:ext>
            </a:extLst>
          </p:cNvPr>
          <p:cNvSpPr/>
          <p:nvPr/>
        </p:nvSpPr>
        <p:spPr>
          <a:xfrm>
            <a:off x="7190350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AD8CA4F-B4EF-4E5F-8B54-BAC2BA7643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1333" y="5082513"/>
            <a:ext cx="800212" cy="60968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2DA3CA4-6AE6-42CB-B752-CE747758FB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02957" y="5041777"/>
            <a:ext cx="1228896" cy="581106"/>
          </a:xfrm>
          <a:prstGeom prst="rect">
            <a:avLst/>
          </a:prstGeom>
        </p:spPr>
      </p:pic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9B8F074-56A6-464A-B6DC-42236A868024}"/>
              </a:ext>
            </a:extLst>
          </p:cNvPr>
          <p:cNvCxnSpPr>
            <a:cxnSpLocks/>
          </p:cNvCxnSpPr>
          <p:nvPr/>
        </p:nvCxnSpPr>
        <p:spPr>
          <a:xfrm flipH="1">
            <a:off x="4933357" y="2139193"/>
            <a:ext cx="55523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23BFAC6-0AA0-4422-A6C4-3F66EE01EFEC}"/>
              </a:ext>
            </a:extLst>
          </p:cNvPr>
          <p:cNvCxnSpPr>
            <a:cxnSpLocks/>
          </p:cNvCxnSpPr>
          <p:nvPr/>
        </p:nvCxnSpPr>
        <p:spPr>
          <a:xfrm flipH="1" flipV="1">
            <a:off x="5102602" y="4224206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FEF66E6-9B77-4E40-A81C-126E1EF06301}"/>
              </a:ext>
            </a:extLst>
          </p:cNvPr>
          <p:cNvCxnSpPr>
            <a:cxnSpLocks/>
          </p:cNvCxnSpPr>
          <p:nvPr/>
        </p:nvCxnSpPr>
        <p:spPr>
          <a:xfrm flipH="1" flipV="1">
            <a:off x="9253837" y="3063716"/>
            <a:ext cx="1102628" cy="6430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C07856-7961-4379-9D96-30EC18560E54}"/>
              </a:ext>
            </a:extLst>
          </p:cNvPr>
          <p:cNvCxnSpPr>
            <a:cxnSpLocks/>
          </p:cNvCxnSpPr>
          <p:nvPr/>
        </p:nvCxnSpPr>
        <p:spPr>
          <a:xfrm flipH="1">
            <a:off x="8028264" y="4337809"/>
            <a:ext cx="545285" cy="6033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8C867FF-7A0C-42EB-B315-190EE1213C7F}"/>
              </a:ext>
            </a:extLst>
          </p:cNvPr>
          <p:cNvCxnSpPr>
            <a:cxnSpLocks/>
          </p:cNvCxnSpPr>
          <p:nvPr/>
        </p:nvCxnSpPr>
        <p:spPr>
          <a:xfrm flipV="1">
            <a:off x="9824784" y="5622883"/>
            <a:ext cx="478173" cy="4772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4444008-327D-42E2-81EA-5640A5974639}"/>
              </a:ext>
            </a:extLst>
          </p:cNvPr>
          <p:cNvSpPr txBox="1"/>
          <p:nvPr/>
        </p:nvSpPr>
        <p:spPr>
          <a:xfrm>
            <a:off x="5465397" y="1857781"/>
            <a:ext cx="14051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1:  Click Goals &amp; Plans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032884E-0B65-47FE-AD7F-17EE16EAAEC4}"/>
              </a:ext>
            </a:extLst>
          </p:cNvPr>
          <p:cNvSpPr txBox="1"/>
          <p:nvPr/>
        </p:nvSpPr>
        <p:spPr>
          <a:xfrm>
            <a:off x="5627150" y="3922031"/>
            <a:ext cx="1856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Click Add Goal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E23E654-D8CF-4BD0-A9CC-1FCBA789E2B4}"/>
              </a:ext>
            </a:extLst>
          </p:cNvPr>
          <p:cNvSpPr txBox="1"/>
          <p:nvPr/>
        </p:nvSpPr>
        <p:spPr>
          <a:xfrm>
            <a:off x="5488591" y="5599975"/>
            <a:ext cx="253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Add a title to your goal, </a:t>
            </a:r>
            <a:r>
              <a:rPr lang="en-US" sz="1600" b="1" i="1" dirty="0">
                <a:latin typeface="Century Gothic" panose="020B0502020202020204" pitchFamily="34" charset="0"/>
              </a:rPr>
              <a:t>ex.</a:t>
            </a:r>
            <a:r>
              <a:rPr lang="en-US" sz="1600" i="1" dirty="0">
                <a:latin typeface="Century Gothic" panose="020B0502020202020204" pitchFamily="34" charset="0"/>
              </a:rPr>
              <a:t> Increase my GPA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B19FAAD-EF46-4A73-BA41-1415BD23D411}"/>
              </a:ext>
            </a:extLst>
          </p:cNvPr>
          <p:cNvSpPr txBox="1"/>
          <p:nvPr/>
        </p:nvSpPr>
        <p:spPr>
          <a:xfrm>
            <a:off x="10342358" y="3442620"/>
            <a:ext cx="1561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4: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Select Academic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12C8FD-ED4B-4A42-9525-8F88EF4A1FD4}"/>
              </a:ext>
            </a:extLst>
          </p:cNvPr>
          <p:cNvSpPr txBox="1"/>
          <p:nvPr/>
        </p:nvSpPr>
        <p:spPr>
          <a:xfrm>
            <a:off x="8488008" y="4045421"/>
            <a:ext cx="1405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5:  Click Next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C0A061F-1D47-4428-ACB7-26032744AB14}"/>
              </a:ext>
            </a:extLst>
          </p:cNvPr>
          <p:cNvSpPr txBox="1"/>
          <p:nvPr/>
        </p:nvSpPr>
        <p:spPr>
          <a:xfrm>
            <a:off x="9131667" y="6144743"/>
            <a:ext cx="2369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6:  Click Set Goal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27357B9B-F745-4C26-8FAB-BF2A00789ED7}"/>
              </a:ext>
            </a:extLst>
          </p:cNvPr>
          <p:cNvCxnSpPr>
            <a:cxnSpLocks/>
          </p:cNvCxnSpPr>
          <p:nvPr/>
        </p:nvCxnSpPr>
        <p:spPr>
          <a:xfrm flipH="1" flipV="1">
            <a:off x="4945453" y="6011330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46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25EC-3BEC-42D9-9F10-22B8A271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Matchmaker Quiz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CED93DF-D038-46FB-B691-B57259E3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893" y="2120941"/>
            <a:ext cx="4515480" cy="543001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EB2C2A-FAB1-4E9F-8215-EC472BA6A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2323" y="1916038"/>
            <a:ext cx="3288066" cy="353750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0D61F83-69A3-4E63-88C6-1D32E4C82FD2}"/>
              </a:ext>
            </a:extLst>
          </p:cNvPr>
          <p:cNvSpPr/>
          <p:nvPr/>
        </p:nvSpPr>
        <p:spPr>
          <a:xfrm>
            <a:off x="836902" y="2052898"/>
            <a:ext cx="4133462" cy="6790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B194AD0-C6C6-4641-8803-B4B7725F1685}"/>
              </a:ext>
            </a:extLst>
          </p:cNvPr>
          <p:cNvCxnSpPr/>
          <p:nvPr/>
        </p:nvCxnSpPr>
        <p:spPr>
          <a:xfrm flipV="1">
            <a:off x="2164360" y="2910980"/>
            <a:ext cx="0" cy="17868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B94D101-7DE2-4E52-977A-8D2F4CBBB1BE}"/>
              </a:ext>
            </a:extLst>
          </p:cNvPr>
          <p:cNvSpPr txBox="1"/>
          <p:nvPr/>
        </p:nvSpPr>
        <p:spPr>
          <a:xfrm>
            <a:off x="5405649" y="3979965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Start the Quiz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8580B8D-9193-4509-988A-838CD9D8A1EF}"/>
              </a:ext>
            </a:extLst>
          </p:cNvPr>
          <p:cNvCxnSpPr>
            <a:cxnSpLocks/>
          </p:cNvCxnSpPr>
          <p:nvPr/>
        </p:nvCxnSpPr>
        <p:spPr>
          <a:xfrm>
            <a:off x="6240353" y="4503185"/>
            <a:ext cx="2105637" cy="5232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87E1295-877E-4406-B978-D5A1EB9B2AA0}"/>
              </a:ext>
            </a:extLst>
          </p:cNvPr>
          <p:cNvSpPr txBox="1"/>
          <p:nvPr/>
        </p:nvSpPr>
        <p:spPr>
          <a:xfrm>
            <a:off x="1435916" y="4654186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26178-4114-416E-B863-C3A8345EEBAD}"/>
              </a:ext>
            </a:extLst>
          </p:cNvPr>
          <p:cNvSpPr/>
          <p:nvPr/>
        </p:nvSpPr>
        <p:spPr>
          <a:xfrm>
            <a:off x="1068569" y="5880683"/>
            <a:ext cx="10343568" cy="7393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F4F767-E323-46FF-938F-DBADFBE4802C}"/>
              </a:ext>
            </a:extLst>
          </p:cNvPr>
          <p:cNvSpPr txBox="1"/>
          <p:nvPr/>
        </p:nvSpPr>
        <p:spPr>
          <a:xfrm>
            <a:off x="1068569" y="5946902"/>
            <a:ext cx="1034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When you have completed the Matchmaker Quiz you will see a listing of different careers that match your interest.  Take time to explore these careers and save 3 career clusters.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905F-23F7-4CCA-9A68-E13885DAF257}"/>
              </a:ext>
            </a:extLst>
          </p:cNvPr>
          <p:cNvSpPr/>
          <p:nvPr/>
        </p:nvSpPr>
        <p:spPr>
          <a:xfrm>
            <a:off x="7393704" y="1899036"/>
            <a:ext cx="3288063" cy="362930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82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19591-36E1-4767-BF4D-82C351BF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Career Plan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472D2096-3453-4B98-B82A-84FB1B128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9281" y="2022408"/>
            <a:ext cx="4295775" cy="1325563"/>
          </a:xfr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D6F2F4D-2315-40EA-91CA-76DB70D54FA3}"/>
              </a:ext>
            </a:extLst>
          </p:cNvPr>
          <p:cNvSpPr/>
          <p:nvPr/>
        </p:nvSpPr>
        <p:spPr>
          <a:xfrm>
            <a:off x="1083615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422D22-3EDC-4157-9562-BF8341AABB06}"/>
              </a:ext>
            </a:extLst>
          </p:cNvPr>
          <p:cNvSpPr/>
          <p:nvPr/>
        </p:nvSpPr>
        <p:spPr>
          <a:xfrm>
            <a:off x="1068647" y="3521129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D8ABB81-A72E-4726-9CCA-8A6804510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207" y="5387356"/>
            <a:ext cx="2915057" cy="124794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C626D14-37DD-4C9D-AD6E-27E65D8F0F67}"/>
              </a:ext>
            </a:extLst>
          </p:cNvPr>
          <p:cNvSpPr/>
          <p:nvPr/>
        </p:nvSpPr>
        <p:spPr>
          <a:xfrm>
            <a:off x="1058733" y="5214935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3471F26-BCBA-4741-ACE1-2EA4A87D8C03}"/>
              </a:ext>
            </a:extLst>
          </p:cNvPr>
          <p:cNvSpPr/>
          <p:nvPr/>
        </p:nvSpPr>
        <p:spPr>
          <a:xfrm>
            <a:off x="7190350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9B8F074-56A6-464A-B6DC-42236A868024}"/>
              </a:ext>
            </a:extLst>
          </p:cNvPr>
          <p:cNvCxnSpPr>
            <a:cxnSpLocks/>
          </p:cNvCxnSpPr>
          <p:nvPr/>
        </p:nvCxnSpPr>
        <p:spPr>
          <a:xfrm flipH="1">
            <a:off x="4933357" y="2139193"/>
            <a:ext cx="55523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FEF66E6-9B77-4E40-A81C-126E1EF06301}"/>
              </a:ext>
            </a:extLst>
          </p:cNvPr>
          <p:cNvCxnSpPr>
            <a:cxnSpLocks/>
          </p:cNvCxnSpPr>
          <p:nvPr/>
        </p:nvCxnSpPr>
        <p:spPr>
          <a:xfrm flipH="1" flipV="1">
            <a:off x="9253837" y="3063716"/>
            <a:ext cx="1102628" cy="6430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C07856-7961-4379-9D96-30EC18560E54}"/>
              </a:ext>
            </a:extLst>
          </p:cNvPr>
          <p:cNvCxnSpPr>
            <a:cxnSpLocks/>
          </p:cNvCxnSpPr>
          <p:nvPr/>
        </p:nvCxnSpPr>
        <p:spPr>
          <a:xfrm flipH="1">
            <a:off x="8028264" y="4337809"/>
            <a:ext cx="545285" cy="6033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8C867FF-7A0C-42EB-B315-190EE1213C7F}"/>
              </a:ext>
            </a:extLst>
          </p:cNvPr>
          <p:cNvCxnSpPr>
            <a:cxnSpLocks/>
          </p:cNvCxnSpPr>
          <p:nvPr/>
        </p:nvCxnSpPr>
        <p:spPr>
          <a:xfrm flipV="1">
            <a:off x="9824784" y="5622883"/>
            <a:ext cx="478173" cy="4772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4444008-327D-42E2-81EA-5640A5974639}"/>
              </a:ext>
            </a:extLst>
          </p:cNvPr>
          <p:cNvSpPr txBox="1"/>
          <p:nvPr/>
        </p:nvSpPr>
        <p:spPr>
          <a:xfrm>
            <a:off x="5465397" y="1857781"/>
            <a:ext cx="14051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1:  Click Goals &amp; Plans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032884E-0B65-47FE-AD7F-17EE16EAAEC4}"/>
              </a:ext>
            </a:extLst>
          </p:cNvPr>
          <p:cNvSpPr txBox="1"/>
          <p:nvPr/>
        </p:nvSpPr>
        <p:spPr>
          <a:xfrm>
            <a:off x="5627150" y="3922031"/>
            <a:ext cx="1856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Click Add Plan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E23E654-D8CF-4BD0-A9CC-1FCBA789E2B4}"/>
              </a:ext>
            </a:extLst>
          </p:cNvPr>
          <p:cNvSpPr txBox="1"/>
          <p:nvPr/>
        </p:nvSpPr>
        <p:spPr>
          <a:xfrm>
            <a:off x="5488591" y="5599975"/>
            <a:ext cx="253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Add a title to your plan, </a:t>
            </a:r>
            <a:r>
              <a:rPr lang="en-US" sz="1600" i="1" dirty="0">
                <a:latin typeface="Century Gothic" panose="020B0502020202020204" pitchFamily="34" charset="0"/>
              </a:rPr>
              <a:t>ex. become a teacher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B19FAAD-EF46-4A73-BA41-1415BD23D411}"/>
              </a:ext>
            </a:extLst>
          </p:cNvPr>
          <p:cNvSpPr txBox="1"/>
          <p:nvPr/>
        </p:nvSpPr>
        <p:spPr>
          <a:xfrm>
            <a:off x="10342358" y="3442620"/>
            <a:ext cx="1561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4: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Select Career Choice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12C8FD-ED4B-4A42-9525-8F88EF4A1FD4}"/>
              </a:ext>
            </a:extLst>
          </p:cNvPr>
          <p:cNvSpPr txBox="1"/>
          <p:nvPr/>
        </p:nvSpPr>
        <p:spPr>
          <a:xfrm>
            <a:off x="8488008" y="4045421"/>
            <a:ext cx="1405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5:  Click Next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C0A061F-1D47-4428-ACB7-26032744AB14}"/>
              </a:ext>
            </a:extLst>
          </p:cNvPr>
          <p:cNvSpPr txBox="1"/>
          <p:nvPr/>
        </p:nvSpPr>
        <p:spPr>
          <a:xfrm>
            <a:off x="9131667" y="6144743"/>
            <a:ext cx="2369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6:  Click Done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29108B-5C02-47A7-8C6E-5A2308B740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820" y="3807983"/>
            <a:ext cx="3956236" cy="7930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612F1C-C0C9-4F08-9CDB-AE2530C2C2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3517" y="2212548"/>
            <a:ext cx="3172268" cy="7049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0D603D-AE2C-4B0B-8613-D0B622BB9D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7318" y="4980159"/>
            <a:ext cx="885949" cy="6287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BF65B96-AEFB-4C8C-8EB4-D813ECBECD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25653" y="5022861"/>
            <a:ext cx="1047896" cy="495369"/>
          </a:xfrm>
          <a:prstGeom prst="rect">
            <a:avLst/>
          </a:prstGeom>
        </p:spPr>
      </p:pic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23BFAC6-0AA0-4422-A6C4-3F66EE01EFEC}"/>
              </a:ext>
            </a:extLst>
          </p:cNvPr>
          <p:cNvCxnSpPr>
            <a:cxnSpLocks/>
          </p:cNvCxnSpPr>
          <p:nvPr/>
        </p:nvCxnSpPr>
        <p:spPr>
          <a:xfrm flipH="1" flipV="1">
            <a:off x="5102602" y="4224206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22C14F3-0E82-4450-903F-25E9E5A7C423}"/>
              </a:ext>
            </a:extLst>
          </p:cNvPr>
          <p:cNvCxnSpPr>
            <a:cxnSpLocks/>
          </p:cNvCxnSpPr>
          <p:nvPr/>
        </p:nvCxnSpPr>
        <p:spPr>
          <a:xfrm flipH="1" flipV="1">
            <a:off x="4917276" y="5975259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266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25EC-3BEC-42D9-9F10-22B8A271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Interests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CED93DF-D038-46FB-B691-B57259E3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893" y="2120941"/>
            <a:ext cx="4515480" cy="543001"/>
          </a:xfr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0D61F83-69A3-4E63-88C6-1D32E4C82FD2}"/>
              </a:ext>
            </a:extLst>
          </p:cNvPr>
          <p:cNvSpPr/>
          <p:nvPr/>
        </p:nvSpPr>
        <p:spPr>
          <a:xfrm>
            <a:off x="836902" y="2052898"/>
            <a:ext cx="4133462" cy="6790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B194AD0-C6C6-4641-8803-B4B7725F1685}"/>
              </a:ext>
            </a:extLst>
          </p:cNvPr>
          <p:cNvCxnSpPr/>
          <p:nvPr/>
        </p:nvCxnSpPr>
        <p:spPr>
          <a:xfrm flipV="1">
            <a:off x="2164360" y="2910980"/>
            <a:ext cx="0" cy="17868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B94D101-7DE2-4E52-977A-8D2F4CBBB1BE}"/>
              </a:ext>
            </a:extLst>
          </p:cNvPr>
          <p:cNvSpPr txBox="1"/>
          <p:nvPr/>
        </p:nvSpPr>
        <p:spPr>
          <a:xfrm>
            <a:off x="5405649" y="3979965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Add Interests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7E1295-877E-4406-B978-D5A1EB9B2AA0}"/>
              </a:ext>
            </a:extLst>
          </p:cNvPr>
          <p:cNvSpPr txBox="1"/>
          <p:nvPr/>
        </p:nvSpPr>
        <p:spPr>
          <a:xfrm>
            <a:off x="1435916" y="4654186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26178-4114-416E-B863-C3A8345EEBAD}"/>
              </a:ext>
            </a:extLst>
          </p:cNvPr>
          <p:cNvSpPr/>
          <p:nvPr/>
        </p:nvSpPr>
        <p:spPr>
          <a:xfrm>
            <a:off x="1068569" y="5880683"/>
            <a:ext cx="10343568" cy="7393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F4F767-E323-46FF-938F-DBADFBE4802C}"/>
              </a:ext>
            </a:extLst>
          </p:cNvPr>
          <p:cNvSpPr txBox="1"/>
          <p:nvPr/>
        </p:nvSpPr>
        <p:spPr>
          <a:xfrm>
            <a:off x="1068569" y="5946902"/>
            <a:ext cx="1034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</a:rPr>
              <a:t>Choose at least 5 Interests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905F-23F7-4CCA-9A68-E13885DAF257}"/>
              </a:ext>
            </a:extLst>
          </p:cNvPr>
          <p:cNvSpPr/>
          <p:nvPr/>
        </p:nvSpPr>
        <p:spPr>
          <a:xfrm>
            <a:off x="7393704" y="1899036"/>
            <a:ext cx="3288063" cy="362930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C3DC5F-67F2-4FAD-8869-F2213509C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7200" y="2043026"/>
            <a:ext cx="2961069" cy="3315563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8580B8D-9193-4509-988A-838CD9D8A1EF}"/>
              </a:ext>
            </a:extLst>
          </p:cNvPr>
          <p:cNvCxnSpPr>
            <a:cxnSpLocks/>
          </p:cNvCxnSpPr>
          <p:nvPr/>
        </p:nvCxnSpPr>
        <p:spPr>
          <a:xfrm>
            <a:off x="6555582" y="4577775"/>
            <a:ext cx="2105637" cy="5232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94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46489-4393-4746-9E22-BFF085577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Style Quiz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B226CC-2892-46DD-8DC4-D91B6125DD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6712" y="2120941"/>
            <a:ext cx="2672482" cy="2885780"/>
          </a:xfrm>
        </p:spPr>
      </p:pic>
      <p:pic>
        <p:nvPicPr>
          <p:cNvPr id="6" name="Content Placeholder 8">
            <a:extLst>
              <a:ext uri="{FF2B5EF4-FFF2-40B4-BE49-F238E27FC236}">
                <a16:creationId xmlns:a16="http://schemas.microsoft.com/office/drawing/2014/main" id="{32861AC4-51D1-4B43-A0DE-52EA58B76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18" y="2106084"/>
            <a:ext cx="4515480" cy="5430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A1FE63C-7DD3-45F8-A2D0-847CAEB83587}"/>
              </a:ext>
            </a:extLst>
          </p:cNvPr>
          <p:cNvSpPr/>
          <p:nvPr/>
        </p:nvSpPr>
        <p:spPr>
          <a:xfrm>
            <a:off x="737118" y="2015412"/>
            <a:ext cx="4254760" cy="77444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A47283-9C4C-4002-84E2-B581BE75A35F}"/>
              </a:ext>
            </a:extLst>
          </p:cNvPr>
          <p:cNvSpPr/>
          <p:nvPr/>
        </p:nvSpPr>
        <p:spPr>
          <a:xfrm>
            <a:off x="8229600" y="2015412"/>
            <a:ext cx="2810312" cy="30599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E7BD2E-F6AE-4988-8DD6-AD60AA9F9539}"/>
              </a:ext>
            </a:extLst>
          </p:cNvPr>
          <p:cNvSpPr txBox="1"/>
          <p:nvPr/>
        </p:nvSpPr>
        <p:spPr>
          <a:xfrm>
            <a:off x="1788254" y="3563831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D440957-7345-40E7-A114-44D376CB382A}"/>
              </a:ext>
            </a:extLst>
          </p:cNvPr>
          <p:cNvCxnSpPr/>
          <p:nvPr/>
        </p:nvCxnSpPr>
        <p:spPr>
          <a:xfrm flipV="1">
            <a:off x="2827090" y="2961314"/>
            <a:ext cx="0" cy="75500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21EC202-0398-4845-BE38-96AA25ED7297}"/>
              </a:ext>
            </a:extLst>
          </p:cNvPr>
          <p:cNvSpPr txBox="1"/>
          <p:nvPr/>
        </p:nvSpPr>
        <p:spPr>
          <a:xfrm>
            <a:off x="6165072" y="4103679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Start the Quiz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79368D1-7FAB-463A-955F-A7638E341311}"/>
              </a:ext>
            </a:extLst>
          </p:cNvPr>
          <p:cNvCxnSpPr>
            <a:cxnSpLocks/>
          </p:cNvCxnSpPr>
          <p:nvPr/>
        </p:nvCxnSpPr>
        <p:spPr>
          <a:xfrm>
            <a:off x="7619870" y="4230970"/>
            <a:ext cx="1500232" cy="5333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42708A56-E895-495D-849D-40B4808E8376}"/>
              </a:ext>
            </a:extLst>
          </p:cNvPr>
          <p:cNvSpPr/>
          <p:nvPr/>
        </p:nvSpPr>
        <p:spPr>
          <a:xfrm>
            <a:off x="1216404" y="5407610"/>
            <a:ext cx="8850385" cy="92278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187964-5408-47FB-913E-5D5C4565A652}"/>
              </a:ext>
            </a:extLst>
          </p:cNvPr>
          <p:cNvSpPr txBox="1"/>
          <p:nvPr/>
        </p:nvSpPr>
        <p:spPr>
          <a:xfrm>
            <a:off x="1369797" y="5489318"/>
            <a:ext cx="82631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This quiz will give you an idea of how you learn best.</a:t>
            </a:r>
          </a:p>
          <a:p>
            <a:pPr algn="ctr"/>
            <a:endParaRPr lang="en-US" sz="1400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Visual ~ Auditory ~ Tactile</a:t>
            </a:r>
          </a:p>
        </p:txBody>
      </p:sp>
    </p:spTree>
    <p:extLst>
      <p:ext uri="{BB962C8B-B14F-4D97-AF65-F5344CB8AC3E}">
        <p14:creationId xmlns:p14="http://schemas.microsoft.com/office/powerpoint/2010/main" val="59254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46489-4393-4746-9E22-BFF085577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Personality Style Quiz</a:t>
            </a:r>
          </a:p>
        </p:txBody>
      </p:sp>
      <p:pic>
        <p:nvPicPr>
          <p:cNvPr id="6" name="Content Placeholder 8">
            <a:extLst>
              <a:ext uri="{FF2B5EF4-FFF2-40B4-BE49-F238E27FC236}">
                <a16:creationId xmlns:a16="http://schemas.microsoft.com/office/drawing/2014/main" id="{32861AC4-51D1-4B43-A0DE-52EA58B76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18" y="2106084"/>
            <a:ext cx="4515480" cy="5430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A1FE63C-7DD3-45F8-A2D0-847CAEB83587}"/>
              </a:ext>
            </a:extLst>
          </p:cNvPr>
          <p:cNvSpPr/>
          <p:nvPr/>
        </p:nvSpPr>
        <p:spPr>
          <a:xfrm>
            <a:off x="737118" y="2015412"/>
            <a:ext cx="4254760" cy="77444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A47283-9C4C-4002-84E2-B581BE75A35F}"/>
              </a:ext>
            </a:extLst>
          </p:cNvPr>
          <p:cNvSpPr/>
          <p:nvPr/>
        </p:nvSpPr>
        <p:spPr>
          <a:xfrm>
            <a:off x="8229600" y="2015412"/>
            <a:ext cx="2810312" cy="30599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E7BD2E-F6AE-4988-8DD6-AD60AA9F9539}"/>
              </a:ext>
            </a:extLst>
          </p:cNvPr>
          <p:cNvSpPr txBox="1"/>
          <p:nvPr/>
        </p:nvSpPr>
        <p:spPr>
          <a:xfrm>
            <a:off x="1788254" y="3563831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D440957-7345-40E7-A114-44D376CB382A}"/>
              </a:ext>
            </a:extLst>
          </p:cNvPr>
          <p:cNvCxnSpPr/>
          <p:nvPr/>
        </p:nvCxnSpPr>
        <p:spPr>
          <a:xfrm flipV="1">
            <a:off x="2827090" y="2961314"/>
            <a:ext cx="0" cy="75500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21EC202-0398-4845-BE38-96AA25ED7297}"/>
              </a:ext>
            </a:extLst>
          </p:cNvPr>
          <p:cNvSpPr txBox="1"/>
          <p:nvPr/>
        </p:nvSpPr>
        <p:spPr>
          <a:xfrm>
            <a:off x="6165072" y="4103679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Start the Quiz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708A56-E895-495D-849D-40B4808E8376}"/>
              </a:ext>
            </a:extLst>
          </p:cNvPr>
          <p:cNvSpPr/>
          <p:nvPr/>
        </p:nvSpPr>
        <p:spPr>
          <a:xfrm>
            <a:off x="1191237" y="5410899"/>
            <a:ext cx="9060110" cy="92278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187964-5408-47FB-913E-5D5C4565A652}"/>
              </a:ext>
            </a:extLst>
          </p:cNvPr>
          <p:cNvSpPr txBox="1"/>
          <p:nvPr/>
        </p:nvSpPr>
        <p:spPr>
          <a:xfrm>
            <a:off x="1589714" y="5684614"/>
            <a:ext cx="8263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This quiz will give you an idea of what careers best suit you.</a:t>
            </a:r>
          </a:p>
          <a:p>
            <a:pPr algn="ctr"/>
            <a:endParaRPr lang="en-US" b="1" dirty="0">
              <a:latin typeface="Century Gothic" panose="020B0502020202020204" pitchFamily="34" charset="0"/>
            </a:endParaRPr>
          </a:p>
        </p:txBody>
      </p:sp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59216400-CEB8-4E50-9610-6677EA27CD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69986" y="2097744"/>
            <a:ext cx="2598312" cy="2791226"/>
          </a:xfr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79368D1-7FAB-463A-955F-A7638E341311}"/>
              </a:ext>
            </a:extLst>
          </p:cNvPr>
          <p:cNvCxnSpPr>
            <a:cxnSpLocks/>
          </p:cNvCxnSpPr>
          <p:nvPr/>
        </p:nvCxnSpPr>
        <p:spPr>
          <a:xfrm>
            <a:off x="7619870" y="4230970"/>
            <a:ext cx="1500232" cy="5333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506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AD3A0-FB1D-4EDB-9D11-A3D2BFE92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 Experiences ~ Resume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F83593-F78E-41A7-8E69-69928A8BE0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29" y="2206014"/>
            <a:ext cx="3540467" cy="736358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41ED43-0F5A-410E-997C-53F848BC2E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22" y="4141563"/>
            <a:ext cx="4039164" cy="214342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AD46D04-F632-4F79-80E2-007DC0B7E708}"/>
              </a:ext>
            </a:extLst>
          </p:cNvPr>
          <p:cNvSpPr/>
          <p:nvPr/>
        </p:nvSpPr>
        <p:spPr>
          <a:xfrm>
            <a:off x="672859" y="2027836"/>
            <a:ext cx="3705808" cy="7978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E65D8A-A700-423B-9F43-B59D66E00E80}"/>
              </a:ext>
            </a:extLst>
          </p:cNvPr>
          <p:cNvSpPr/>
          <p:nvPr/>
        </p:nvSpPr>
        <p:spPr>
          <a:xfrm>
            <a:off x="671522" y="4115615"/>
            <a:ext cx="4039164" cy="2195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F5E37A-9335-4999-9E7F-BDFBE299A65B}"/>
              </a:ext>
            </a:extLst>
          </p:cNvPr>
          <p:cNvSpPr txBox="1"/>
          <p:nvPr/>
        </p:nvSpPr>
        <p:spPr>
          <a:xfrm>
            <a:off x="6585358" y="2027836"/>
            <a:ext cx="5394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Objective:</a:t>
            </a:r>
          </a:p>
          <a:p>
            <a:r>
              <a:rPr lang="en-US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Click Add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Education:</a:t>
            </a:r>
          </a:p>
          <a:p>
            <a:r>
              <a:rPr lang="en-US" sz="1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Skills:</a:t>
            </a:r>
          </a:p>
          <a:p>
            <a:r>
              <a:rPr lang="en-US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Work Experience:</a:t>
            </a:r>
          </a:p>
          <a:p>
            <a:r>
              <a:rPr lang="en-US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Volunteer Experience:</a:t>
            </a:r>
          </a:p>
          <a:p>
            <a:r>
              <a:rPr lang="en-US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CC66FF"/>
                </a:solidFill>
                <a:latin typeface="Century Gothic" panose="020B0502020202020204" pitchFamily="34" charset="0"/>
              </a:rPr>
              <a:t>Awards &amp; Achievements:</a:t>
            </a:r>
          </a:p>
          <a:p>
            <a:r>
              <a:rPr lang="en-US" sz="1200" b="1" dirty="0">
                <a:solidFill>
                  <a:srgbClr val="CC66FF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Activities &amp; Interests:</a:t>
            </a:r>
          </a:p>
          <a:p>
            <a:r>
              <a:rPr lang="en-US" sz="12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Click Add ~ Select Saved Interests or Add New ~ Update Resume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1660392-A768-4A6B-897E-BA50E36F9664}"/>
              </a:ext>
            </a:extLst>
          </p:cNvPr>
          <p:cNvCxnSpPr>
            <a:cxnSpLocks/>
          </p:cNvCxnSpPr>
          <p:nvPr/>
        </p:nvCxnSpPr>
        <p:spPr>
          <a:xfrm flipH="1" flipV="1">
            <a:off x="2449587" y="2625471"/>
            <a:ext cx="897621" cy="4264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85FCD53-B407-472A-B172-DFBDEBCE86EA}"/>
              </a:ext>
            </a:extLst>
          </p:cNvPr>
          <p:cNvSpPr txBox="1"/>
          <p:nvPr/>
        </p:nvSpPr>
        <p:spPr>
          <a:xfrm>
            <a:off x="3391949" y="2942372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7FAA20B-F657-4513-AFF8-403A65927BDB}"/>
              </a:ext>
            </a:extLst>
          </p:cNvPr>
          <p:cNvCxnSpPr>
            <a:cxnSpLocks/>
          </p:cNvCxnSpPr>
          <p:nvPr/>
        </p:nvCxnSpPr>
        <p:spPr>
          <a:xfrm flipH="1" flipV="1">
            <a:off x="4301590" y="5600254"/>
            <a:ext cx="897621" cy="4264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ECEB454-AE49-4079-869E-878BDB1CAEB2}"/>
              </a:ext>
            </a:extLst>
          </p:cNvPr>
          <p:cNvSpPr txBox="1"/>
          <p:nvPr/>
        </p:nvSpPr>
        <p:spPr>
          <a:xfrm>
            <a:off x="4750400" y="6096123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Resume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3E9A83-AE5E-4A89-BA3A-CF9CC4E9A80B}"/>
              </a:ext>
            </a:extLst>
          </p:cNvPr>
          <p:cNvSpPr txBox="1"/>
          <p:nvPr/>
        </p:nvSpPr>
        <p:spPr>
          <a:xfrm>
            <a:off x="9678099" y="1944404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Complete Each Section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27ED172-3AC2-4DC0-B458-5AFFD389CC0C}"/>
              </a:ext>
            </a:extLst>
          </p:cNvPr>
          <p:cNvCxnSpPr>
            <a:cxnSpLocks/>
          </p:cNvCxnSpPr>
          <p:nvPr/>
        </p:nvCxnSpPr>
        <p:spPr>
          <a:xfrm flipH="1">
            <a:off x="10310070" y="2719703"/>
            <a:ext cx="756408" cy="5939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012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Workplace Skills and Attitudes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938" y="2312581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702708" y="2180821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322169" y="4832740"/>
            <a:ext cx="20636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Workplace and Attitudes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32107" y="476119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FDEB79-E645-4154-9A52-14697A8BC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090" y="4150189"/>
            <a:ext cx="2757295" cy="1987401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9F08BBF-229B-4FE7-A2EA-405EEFA62F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0372" y="2144536"/>
            <a:ext cx="2467524" cy="128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75172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RightStep">
      <a:dk1>
        <a:srgbClr val="000000"/>
      </a:dk1>
      <a:lt1>
        <a:srgbClr val="FFFFFF"/>
      </a:lt1>
      <a:dk2>
        <a:srgbClr val="242F41"/>
      </a:dk2>
      <a:lt2>
        <a:srgbClr val="E2E3E8"/>
      </a:lt2>
      <a:accent1>
        <a:srgbClr val="AAA080"/>
      </a:accent1>
      <a:accent2>
        <a:srgbClr val="9CA671"/>
      </a:accent2>
      <a:accent3>
        <a:srgbClr val="8FA87F"/>
      </a:accent3>
      <a:accent4>
        <a:srgbClr val="76AD78"/>
      </a:accent4>
      <a:accent5>
        <a:srgbClr val="81AB93"/>
      </a:accent5>
      <a:accent6>
        <a:srgbClr val="74AAA2"/>
      </a:accent6>
      <a:hlink>
        <a:srgbClr val="6979AE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a46df75-301c-4164-8635-f353da3eb73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0BBFF86ED0F046AF3D8DAD57750127" ma:contentTypeVersion="15" ma:contentTypeDescription="Create a new document." ma:contentTypeScope="" ma:versionID="d8b15f953890b0654f09d611f3d27069">
  <xsd:schema xmlns:xsd="http://www.w3.org/2001/XMLSchema" xmlns:xs="http://www.w3.org/2001/XMLSchema" xmlns:p="http://schemas.microsoft.com/office/2006/metadata/properties" xmlns:ns3="0a46df75-301c-4164-8635-f353da3eb736" xmlns:ns4="e5b74a98-e59a-4f17-98b9-3656c21e0f74" targetNamespace="http://schemas.microsoft.com/office/2006/metadata/properties" ma:root="true" ma:fieldsID="5fb1506ad91ab123facbe5d4c52c5663" ns3:_="" ns4:_="">
    <xsd:import namespace="0a46df75-301c-4164-8635-f353da3eb736"/>
    <xsd:import namespace="e5b74a98-e59a-4f17-98b9-3656c21e0f7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6df75-301c-4164-8635-f353da3eb7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74a98-e59a-4f17-98b9-3656c21e0f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758D5F-C52C-4779-80C5-FAF8D22BE8B3}">
  <ds:schemaRefs>
    <ds:schemaRef ds:uri="http://schemas.microsoft.com/office/2006/metadata/properties"/>
    <ds:schemaRef ds:uri="http://schemas.microsoft.com/office/infopath/2007/PartnerControls"/>
    <ds:schemaRef ds:uri="0a46df75-301c-4164-8635-f353da3eb736"/>
  </ds:schemaRefs>
</ds:datastoreItem>
</file>

<file path=customXml/itemProps2.xml><?xml version="1.0" encoding="utf-8"?>
<ds:datastoreItem xmlns:ds="http://schemas.openxmlformats.org/officeDocument/2006/customXml" ds:itemID="{3EF92DAA-C5FC-4EA5-AC4A-777DE237C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46df75-301c-4164-8635-f353da3eb736"/>
    <ds:schemaRef ds:uri="e5b74a98-e59a-4f17-98b9-3656c21e0f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F5C276-FF74-406C-8466-6D717A43E1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388</Words>
  <Application>Microsoft Office PowerPoint</Application>
  <PresentationFormat>Widescreen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Modern Love</vt:lpstr>
      <vt:lpstr>The Hand</vt:lpstr>
      <vt:lpstr>SketchyVTI</vt:lpstr>
      <vt:lpstr>Class of 2026 Educational Development Plan EDP</vt:lpstr>
      <vt:lpstr>Create an Academic Goal</vt:lpstr>
      <vt:lpstr>Career Matchmaker Quiz</vt:lpstr>
      <vt:lpstr>Create a Career Plan</vt:lpstr>
      <vt:lpstr>Personal Interests</vt:lpstr>
      <vt:lpstr>Learning Style Quiz</vt:lpstr>
      <vt:lpstr>Personality Style Quiz</vt:lpstr>
      <vt:lpstr>Record Experiences ~ Resume</vt:lpstr>
      <vt:lpstr>Workplace Skills and Attitudes</vt:lpstr>
      <vt:lpstr>Jobs and Employers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of 2024 Educational Development Plan EDP</dc:title>
  <dc:creator>JOHNSON, WENDY</dc:creator>
  <cp:lastModifiedBy>JOHNSON, WENDY</cp:lastModifiedBy>
  <cp:revision>2</cp:revision>
  <dcterms:created xsi:type="dcterms:W3CDTF">2023-10-30T12:29:44Z</dcterms:created>
  <dcterms:modified xsi:type="dcterms:W3CDTF">2023-11-27T17:08:36Z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0x010100410BBFF86ED0F046AF3D8DAD57750127</vt:lpwstr>
  </property>
</Properties>
</file>