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4"/>
  </p:sldMasterIdLst>
  <p:sldIdLst>
    <p:sldId id="256" r:id="rId5"/>
    <p:sldId id="257" r:id="rId6"/>
    <p:sldId id="259" r:id="rId7"/>
    <p:sldId id="260" r:id="rId8"/>
    <p:sldId id="265" r:id="rId9"/>
    <p:sldId id="258" r:id="rId10"/>
    <p:sldId id="261" r:id="rId11"/>
    <p:sldId id="26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6A5121-C1BA-4109-B482-7AB562684F28}" v="1" dt="2023-10-31T11:45:35.9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31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99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653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679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53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621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828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2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706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18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99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075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9EFEA2-3A12-DACF-1217-03321166F8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r="-1" b="15708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B7EAD1-FBF5-4B72-9756-05101B3A0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Class </a:t>
            </a:r>
            <a:r>
              <a:rPr lang="en-US" sz="4400">
                <a:solidFill>
                  <a:schemeClr val="bg1"/>
                </a:solidFill>
              </a:rPr>
              <a:t>of 2027 </a:t>
            </a:r>
            <a:r>
              <a:rPr lang="en-US" sz="4400" dirty="0">
                <a:solidFill>
                  <a:schemeClr val="bg1"/>
                </a:solidFill>
              </a:rPr>
              <a:t>Educational Development Plan</a:t>
            </a:r>
            <a:br>
              <a:rPr lang="en-US" sz="4400" dirty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>EDP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C19F72-6389-40F4-A8DD-2C97A1D16D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Post Secondary Opportunities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Setting Goals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</a:rPr>
              <a:t>Exploring Careers and College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00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19591-36E1-4767-BF4D-82C351BF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an Academic Goal</a:t>
            </a: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472D2096-3453-4B98-B82A-84FB1B128C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9281" y="2022408"/>
            <a:ext cx="4295775" cy="1325563"/>
          </a:xfr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46B25B0-9B23-471A-855B-7F6B2B5AAE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2207" y="3866708"/>
            <a:ext cx="4077269" cy="695422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D6F2F4D-2315-40EA-91CA-76DB70D54FA3}"/>
              </a:ext>
            </a:extLst>
          </p:cNvPr>
          <p:cNvSpPr/>
          <p:nvPr/>
        </p:nvSpPr>
        <p:spPr>
          <a:xfrm>
            <a:off x="1083615" y="1857781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B422D22-3EDC-4157-9562-BF8341AABB06}"/>
              </a:ext>
            </a:extLst>
          </p:cNvPr>
          <p:cNvSpPr/>
          <p:nvPr/>
        </p:nvSpPr>
        <p:spPr>
          <a:xfrm>
            <a:off x="1068647" y="3521129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D8ABB81-A72E-4726-9CCA-8A6804510C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2207" y="5387356"/>
            <a:ext cx="2915057" cy="1247949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C626D14-37DD-4C9D-AD6E-27E65D8F0F67}"/>
              </a:ext>
            </a:extLst>
          </p:cNvPr>
          <p:cNvSpPr/>
          <p:nvPr/>
        </p:nvSpPr>
        <p:spPr>
          <a:xfrm>
            <a:off x="1058733" y="5214935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DF96AFFC-1A86-44D6-94ED-B1725F1713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3714" y="1972843"/>
            <a:ext cx="3439005" cy="1066949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33471F26-BCBA-4741-ACE1-2EA4A87D8C03}"/>
              </a:ext>
            </a:extLst>
          </p:cNvPr>
          <p:cNvSpPr/>
          <p:nvPr/>
        </p:nvSpPr>
        <p:spPr>
          <a:xfrm>
            <a:off x="7190350" y="1857781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DAD8CA4F-B4EF-4E5F-8B54-BAC2BA7643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01333" y="5082513"/>
            <a:ext cx="800212" cy="60968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62DA3CA4-6AE6-42CB-B752-CE747758FB5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02957" y="5041777"/>
            <a:ext cx="1228896" cy="581106"/>
          </a:xfrm>
          <a:prstGeom prst="rect">
            <a:avLst/>
          </a:prstGeom>
        </p:spPr>
      </p:pic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9B8F074-56A6-464A-B6DC-42236A868024}"/>
              </a:ext>
            </a:extLst>
          </p:cNvPr>
          <p:cNvCxnSpPr>
            <a:cxnSpLocks/>
          </p:cNvCxnSpPr>
          <p:nvPr/>
        </p:nvCxnSpPr>
        <p:spPr>
          <a:xfrm flipH="1">
            <a:off x="4933357" y="2139193"/>
            <a:ext cx="555234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23BFAC6-0AA0-4422-A6C4-3F66EE01EFEC}"/>
              </a:ext>
            </a:extLst>
          </p:cNvPr>
          <p:cNvCxnSpPr>
            <a:cxnSpLocks/>
          </p:cNvCxnSpPr>
          <p:nvPr/>
        </p:nvCxnSpPr>
        <p:spPr>
          <a:xfrm flipH="1" flipV="1">
            <a:off x="5102602" y="4224206"/>
            <a:ext cx="560664" cy="626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FEF66E6-9B77-4E40-A81C-126E1EF06301}"/>
              </a:ext>
            </a:extLst>
          </p:cNvPr>
          <p:cNvCxnSpPr>
            <a:cxnSpLocks/>
          </p:cNvCxnSpPr>
          <p:nvPr/>
        </p:nvCxnSpPr>
        <p:spPr>
          <a:xfrm flipH="1" flipV="1">
            <a:off x="9253837" y="3063716"/>
            <a:ext cx="1102628" cy="6430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1C07856-7961-4379-9D96-30EC18560E54}"/>
              </a:ext>
            </a:extLst>
          </p:cNvPr>
          <p:cNvCxnSpPr>
            <a:cxnSpLocks/>
          </p:cNvCxnSpPr>
          <p:nvPr/>
        </p:nvCxnSpPr>
        <p:spPr>
          <a:xfrm flipH="1">
            <a:off x="8028264" y="4337809"/>
            <a:ext cx="545285" cy="60330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18C867FF-7A0C-42EB-B315-190EE1213C7F}"/>
              </a:ext>
            </a:extLst>
          </p:cNvPr>
          <p:cNvCxnSpPr>
            <a:cxnSpLocks/>
          </p:cNvCxnSpPr>
          <p:nvPr/>
        </p:nvCxnSpPr>
        <p:spPr>
          <a:xfrm flipV="1">
            <a:off x="9824784" y="5622883"/>
            <a:ext cx="478173" cy="47726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B4444008-327D-42E2-81EA-5640A5974639}"/>
              </a:ext>
            </a:extLst>
          </p:cNvPr>
          <p:cNvSpPr txBox="1"/>
          <p:nvPr/>
        </p:nvSpPr>
        <p:spPr>
          <a:xfrm>
            <a:off x="5465397" y="1857781"/>
            <a:ext cx="14051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1:  Click Goals &amp; Plans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032884E-0B65-47FE-AD7F-17EE16EAAEC4}"/>
              </a:ext>
            </a:extLst>
          </p:cNvPr>
          <p:cNvSpPr txBox="1"/>
          <p:nvPr/>
        </p:nvSpPr>
        <p:spPr>
          <a:xfrm>
            <a:off x="5627150" y="3922031"/>
            <a:ext cx="18568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600" b="1" dirty="0">
                <a:latin typeface="Century Gothic" panose="020B0502020202020204" pitchFamily="34" charset="0"/>
              </a:rPr>
              <a:t>Click Add Goal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E23E654-D8CF-4BD0-A9CC-1FCBA789E2B4}"/>
              </a:ext>
            </a:extLst>
          </p:cNvPr>
          <p:cNvSpPr txBox="1"/>
          <p:nvPr/>
        </p:nvSpPr>
        <p:spPr>
          <a:xfrm>
            <a:off x="5488591" y="5599975"/>
            <a:ext cx="25396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600" b="1" dirty="0">
                <a:latin typeface="Century Gothic" panose="020B0502020202020204" pitchFamily="34" charset="0"/>
              </a:rPr>
              <a:t>Add a title to your goal, </a:t>
            </a:r>
            <a:r>
              <a:rPr lang="en-US" sz="1600" b="1" i="1" dirty="0">
                <a:latin typeface="Century Gothic" panose="020B0502020202020204" pitchFamily="34" charset="0"/>
              </a:rPr>
              <a:t>ex.</a:t>
            </a:r>
            <a:r>
              <a:rPr lang="en-US" sz="1600" i="1" dirty="0">
                <a:latin typeface="Century Gothic" panose="020B0502020202020204" pitchFamily="34" charset="0"/>
              </a:rPr>
              <a:t> Increase my GPA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B19FAAD-EF46-4A73-BA41-1415BD23D411}"/>
              </a:ext>
            </a:extLst>
          </p:cNvPr>
          <p:cNvSpPr txBox="1"/>
          <p:nvPr/>
        </p:nvSpPr>
        <p:spPr>
          <a:xfrm>
            <a:off x="10342358" y="3442620"/>
            <a:ext cx="15619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4:</a:t>
            </a:r>
          </a:p>
          <a:p>
            <a:r>
              <a:rPr lang="en-US" sz="1600" b="1" dirty="0">
                <a:latin typeface="Century Gothic" panose="020B0502020202020204" pitchFamily="34" charset="0"/>
              </a:rPr>
              <a:t>Select Academic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F12C8FD-ED4B-4A42-9525-8F88EF4A1FD4}"/>
              </a:ext>
            </a:extLst>
          </p:cNvPr>
          <p:cNvSpPr txBox="1"/>
          <p:nvPr/>
        </p:nvSpPr>
        <p:spPr>
          <a:xfrm>
            <a:off x="8488008" y="4045421"/>
            <a:ext cx="14051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5:  Click Next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C0A061F-1D47-4428-ACB7-26032744AB14}"/>
              </a:ext>
            </a:extLst>
          </p:cNvPr>
          <p:cNvSpPr txBox="1"/>
          <p:nvPr/>
        </p:nvSpPr>
        <p:spPr>
          <a:xfrm>
            <a:off x="9131667" y="6144743"/>
            <a:ext cx="2369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6:  Click Set Goal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27357B9B-F745-4C26-8FAB-BF2A00789ED7}"/>
              </a:ext>
            </a:extLst>
          </p:cNvPr>
          <p:cNvCxnSpPr>
            <a:cxnSpLocks/>
          </p:cNvCxnSpPr>
          <p:nvPr/>
        </p:nvCxnSpPr>
        <p:spPr>
          <a:xfrm flipH="1" flipV="1">
            <a:off x="4945453" y="6011330"/>
            <a:ext cx="560664" cy="626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9460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925EC-3BEC-42D9-9F10-22B8A2716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Matchmaker Quiz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5CED93DF-D038-46FB-B691-B57259E334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5893" y="2120941"/>
            <a:ext cx="4515480" cy="543001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5EB2C2A-FAB1-4E9F-8215-EC472BA6A0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7948" y="1940505"/>
            <a:ext cx="3288066" cy="3537506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0D61F83-69A3-4E63-88C6-1D32E4C82FD2}"/>
              </a:ext>
            </a:extLst>
          </p:cNvPr>
          <p:cNvSpPr/>
          <p:nvPr/>
        </p:nvSpPr>
        <p:spPr>
          <a:xfrm>
            <a:off x="836902" y="2052898"/>
            <a:ext cx="4133462" cy="6790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B194AD0-C6C6-4641-8803-B4B7725F1685}"/>
              </a:ext>
            </a:extLst>
          </p:cNvPr>
          <p:cNvCxnSpPr/>
          <p:nvPr/>
        </p:nvCxnSpPr>
        <p:spPr>
          <a:xfrm flipV="1">
            <a:off x="2164360" y="2910980"/>
            <a:ext cx="0" cy="178685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B94D101-7DE2-4E52-977A-8D2F4CBBB1BE}"/>
              </a:ext>
            </a:extLst>
          </p:cNvPr>
          <p:cNvSpPr txBox="1"/>
          <p:nvPr/>
        </p:nvSpPr>
        <p:spPr>
          <a:xfrm>
            <a:off x="5405649" y="3979965"/>
            <a:ext cx="2299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Start the Quiz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8580B8D-9193-4509-988A-838CD9D8A1EF}"/>
              </a:ext>
            </a:extLst>
          </p:cNvPr>
          <p:cNvCxnSpPr>
            <a:cxnSpLocks/>
          </p:cNvCxnSpPr>
          <p:nvPr/>
        </p:nvCxnSpPr>
        <p:spPr>
          <a:xfrm>
            <a:off x="6240353" y="4503185"/>
            <a:ext cx="2105637" cy="52321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587E1295-877E-4406-B978-D5A1EB9B2AA0}"/>
              </a:ext>
            </a:extLst>
          </p:cNvPr>
          <p:cNvSpPr txBox="1"/>
          <p:nvPr/>
        </p:nvSpPr>
        <p:spPr>
          <a:xfrm>
            <a:off x="1435916" y="4654186"/>
            <a:ext cx="2952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About Me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2F26178-4114-416E-B863-C3A8345EEBAD}"/>
              </a:ext>
            </a:extLst>
          </p:cNvPr>
          <p:cNvSpPr/>
          <p:nvPr/>
        </p:nvSpPr>
        <p:spPr>
          <a:xfrm>
            <a:off x="1068569" y="5880683"/>
            <a:ext cx="10343568" cy="73935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EF4F767-E323-46FF-938F-DBADFBE4802C}"/>
              </a:ext>
            </a:extLst>
          </p:cNvPr>
          <p:cNvSpPr txBox="1"/>
          <p:nvPr/>
        </p:nvSpPr>
        <p:spPr>
          <a:xfrm>
            <a:off x="1068569" y="5946902"/>
            <a:ext cx="10343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Century Gothic" panose="020B0502020202020204" pitchFamily="34" charset="0"/>
              </a:rPr>
              <a:t>When you have completed the Matchmaker Quiz you will see a listing of different careers that match your interest.  Take time to explore these careers and </a:t>
            </a:r>
            <a:r>
              <a:rPr lang="en-US" sz="14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SAVE</a:t>
            </a:r>
            <a:r>
              <a:rPr lang="en-US" sz="1400" b="1" dirty="0">
                <a:latin typeface="Century Gothic" panose="020B0502020202020204" pitchFamily="34" charset="0"/>
              </a:rPr>
              <a:t> two careers.</a:t>
            </a:r>
          </a:p>
        </p:txBody>
      </p:sp>
    </p:spTree>
    <p:extLst>
      <p:ext uri="{BB962C8B-B14F-4D97-AF65-F5344CB8AC3E}">
        <p14:creationId xmlns:p14="http://schemas.microsoft.com/office/powerpoint/2010/main" val="3380949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19591-36E1-4767-BF4D-82C351BF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 Career Plan</a:t>
            </a: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472D2096-3453-4B98-B82A-84FB1B128C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9281" y="2022408"/>
            <a:ext cx="4295775" cy="1325563"/>
          </a:xfr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D6F2F4D-2315-40EA-91CA-76DB70D54FA3}"/>
              </a:ext>
            </a:extLst>
          </p:cNvPr>
          <p:cNvSpPr/>
          <p:nvPr/>
        </p:nvSpPr>
        <p:spPr>
          <a:xfrm>
            <a:off x="1083615" y="1857781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B422D22-3EDC-4157-9562-BF8341AABB06}"/>
              </a:ext>
            </a:extLst>
          </p:cNvPr>
          <p:cNvSpPr/>
          <p:nvPr/>
        </p:nvSpPr>
        <p:spPr>
          <a:xfrm>
            <a:off x="1068647" y="3521129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D8ABB81-A72E-4726-9CCA-8A6804510C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2207" y="5387356"/>
            <a:ext cx="2915057" cy="1247949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C626D14-37DD-4C9D-AD6E-27E65D8F0F67}"/>
              </a:ext>
            </a:extLst>
          </p:cNvPr>
          <p:cNvSpPr/>
          <p:nvPr/>
        </p:nvSpPr>
        <p:spPr>
          <a:xfrm>
            <a:off x="1058733" y="5214935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3471F26-BCBA-4741-ACE1-2EA4A87D8C03}"/>
              </a:ext>
            </a:extLst>
          </p:cNvPr>
          <p:cNvSpPr/>
          <p:nvPr/>
        </p:nvSpPr>
        <p:spPr>
          <a:xfrm>
            <a:off x="7190350" y="1857781"/>
            <a:ext cx="4310743" cy="15206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9B8F074-56A6-464A-B6DC-42236A868024}"/>
              </a:ext>
            </a:extLst>
          </p:cNvPr>
          <p:cNvCxnSpPr>
            <a:cxnSpLocks/>
          </p:cNvCxnSpPr>
          <p:nvPr/>
        </p:nvCxnSpPr>
        <p:spPr>
          <a:xfrm flipH="1">
            <a:off x="4933357" y="2139193"/>
            <a:ext cx="555234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FEF66E6-9B77-4E40-A81C-126E1EF06301}"/>
              </a:ext>
            </a:extLst>
          </p:cNvPr>
          <p:cNvCxnSpPr>
            <a:cxnSpLocks/>
          </p:cNvCxnSpPr>
          <p:nvPr/>
        </p:nvCxnSpPr>
        <p:spPr>
          <a:xfrm flipH="1" flipV="1">
            <a:off x="9253837" y="3063716"/>
            <a:ext cx="1102628" cy="6430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1C07856-7961-4379-9D96-30EC18560E54}"/>
              </a:ext>
            </a:extLst>
          </p:cNvPr>
          <p:cNvCxnSpPr>
            <a:cxnSpLocks/>
          </p:cNvCxnSpPr>
          <p:nvPr/>
        </p:nvCxnSpPr>
        <p:spPr>
          <a:xfrm flipH="1">
            <a:off x="8028264" y="4337809"/>
            <a:ext cx="545285" cy="60330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18C867FF-7A0C-42EB-B315-190EE1213C7F}"/>
              </a:ext>
            </a:extLst>
          </p:cNvPr>
          <p:cNvCxnSpPr>
            <a:cxnSpLocks/>
          </p:cNvCxnSpPr>
          <p:nvPr/>
        </p:nvCxnSpPr>
        <p:spPr>
          <a:xfrm flipV="1">
            <a:off x="9824784" y="5622883"/>
            <a:ext cx="478173" cy="47726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B4444008-327D-42E2-81EA-5640A5974639}"/>
              </a:ext>
            </a:extLst>
          </p:cNvPr>
          <p:cNvSpPr txBox="1"/>
          <p:nvPr/>
        </p:nvSpPr>
        <p:spPr>
          <a:xfrm>
            <a:off x="5465397" y="1857781"/>
            <a:ext cx="14051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1:  Click Goals &amp; Plans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032884E-0B65-47FE-AD7F-17EE16EAAEC4}"/>
              </a:ext>
            </a:extLst>
          </p:cNvPr>
          <p:cNvSpPr txBox="1"/>
          <p:nvPr/>
        </p:nvSpPr>
        <p:spPr>
          <a:xfrm>
            <a:off x="5627150" y="3922031"/>
            <a:ext cx="18568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600" b="1" dirty="0">
                <a:latin typeface="Century Gothic" panose="020B0502020202020204" pitchFamily="34" charset="0"/>
              </a:rPr>
              <a:t>Click Add Plan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E23E654-D8CF-4BD0-A9CC-1FCBA789E2B4}"/>
              </a:ext>
            </a:extLst>
          </p:cNvPr>
          <p:cNvSpPr txBox="1"/>
          <p:nvPr/>
        </p:nvSpPr>
        <p:spPr>
          <a:xfrm>
            <a:off x="5488591" y="5599975"/>
            <a:ext cx="25396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600" b="1" dirty="0">
                <a:latin typeface="Century Gothic" panose="020B0502020202020204" pitchFamily="34" charset="0"/>
              </a:rPr>
              <a:t>Add a title to your plan, </a:t>
            </a:r>
            <a:r>
              <a:rPr lang="en-US" sz="1600" i="1" dirty="0">
                <a:latin typeface="Century Gothic" panose="020B0502020202020204" pitchFamily="34" charset="0"/>
              </a:rPr>
              <a:t>ex. become a teacher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B19FAAD-EF46-4A73-BA41-1415BD23D411}"/>
              </a:ext>
            </a:extLst>
          </p:cNvPr>
          <p:cNvSpPr txBox="1"/>
          <p:nvPr/>
        </p:nvSpPr>
        <p:spPr>
          <a:xfrm>
            <a:off x="10342358" y="3442620"/>
            <a:ext cx="15619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4:</a:t>
            </a:r>
          </a:p>
          <a:p>
            <a:r>
              <a:rPr lang="en-US" sz="1600" b="1" dirty="0">
                <a:latin typeface="Century Gothic" panose="020B0502020202020204" pitchFamily="34" charset="0"/>
              </a:rPr>
              <a:t>Select Career Choice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F12C8FD-ED4B-4A42-9525-8F88EF4A1FD4}"/>
              </a:ext>
            </a:extLst>
          </p:cNvPr>
          <p:cNvSpPr txBox="1"/>
          <p:nvPr/>
        </p:nvSpPr>
        <p:spPr>
          <a:xfrm>
            <a:off x="8488008" y="4045421"/>
            <a:ext cx="14051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5:  Click Next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C0A061F-1D47-4428-ACB7-26032744AB14}"/>
              </a:ext>
            </a:extLst>
          </p:cNvPr>
          <p:cNvSpPr txBox="1"/>
          <p:nvPr/>
        </p:nvSpPr>
        <p:spPr>
          <a:xfrm>
            <a:off x="9131667" y="6144743"/>
            <a:ext cx="23694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Step 6:  Click Done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C29108B-5C02-47A7-8C6E-5A2308B740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8820" y="3807983"/>
            <a:ext cx="3956236" cy="7930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7612F1C-C0C9-4F08-9CDB-AE2530C2C2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3517" y="2212548"/>
            <a:ext cx="3172268" cy="70494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10D603D-AE2C-4B0B-8613-D0B622BB9DD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47318" y="4980159"/>
            <a:ext cx="885949" cy="62873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BF65B96-AEFB-4C8C-8EB4-D813ECBECDD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25653" y="5022861"/>
            <a:ext cx="1047896" cy="495369"/>
          </a:xfrm>
          <a:prstGeom prst="rect">
            <a:avLst/>
          </a:prstGeom>
        </p:spPr>
      </p:pic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23BFAC6-0AA0-4422-A6C4-3F66EE01EFEC}"/>
              </a:ext>
            </a:extLst>
          </p:cNvPr>
          <p:cNvCxnSpPr>
            <a:cxnSpLocks/>
          </p:cNvCxnSpPr>
          <p:nvPr/>
        </p:nvCxnSpPr>
        <p:spPr>
          <a:xfrm flipH="1" flipV="1">
            <a:off x="5102602" y="4224206"/>
            <a:ext cx="560664" cy="626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22C14F3-0E82-4450-903F-25E9E5A7C423}"/>
              </a:ext>
            </a:extLst>
          </p:cNvPr>
          <p:cNvCxnSpPr>
            <a:cxnSpLocks/>
          </p:cNvCxnSpPr>
          <p:nvPr/>
        </p:nvCxnSpPr>
        <p:spPr>
          <a:xfrm flipH="1" flipV="1">
            <a:off x="4917276" y="5975259"/>
            <a:ext cx="560664" cy="626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4266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925EC-3BEC-42D9-9F10-22B8A2716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Interests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5CED93DF-D038-46FB-B691-B57259E334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5893" y="2120941"/>
            <a:ext cx="4515480" cy="543001"/>
          </a:xfr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0D61F83-69A3-4E63-88C6-1D32E4C82FD2}"/>
              </a:ext>
            </a:extLst>
          </p:cNvPr>
          <p:cNvSpPr/>
          <p:nvPr/>
        </p:nvSpPr>
        <p:spPr>
          <a:xfrm>
            <a:off x="836902" y="2052898"/>
            <a:ext cx="4133462" cy="6790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B194AD0-C6C6-4641-8803-B4B7725F1685}"/>
              </a:ext>
            </a:extLst>
          </p:cNvPr>
          <p:cNvCxnSpPr/>
          <p:nvPr/>
        </p:nvCxnSpPr>
        <p:spPr>
          <a:xfrm flipV="1">
            <a:off x="2164360" y="2910980"/>
            <a:ext cx="0" cy="178685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B94D101-7DE2-4E52-977A-8D2F4CBBB1BE}"/>
              </a:ext>
            </a:extLst>
          </p:cNvPr>
          <p:cNvSpPr txBox="1"/>
          <p:nvPr/>
        </p:nvSpPr>
        <p:spPr>
          <a:xfrm>
            <a:off x="5405649" y="3979965"/>
            <a:ext cx="2299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Add Interests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87E1295-877E-4406-B978-D5A1EB9B2AA0}"/>
              </a:ext>
            </a:extLst>
          </p:cNvPr>
          <p:cNvSpPr txBox="1"/>
          <p:nvPr/>
        </p:nvSpPr>
        <p:spPr>
          <a:xfrm>
            <a:off x="1435916" y="4654186"/>
            <a:ext cx="2952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About Me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2F26178-4114-416E-B863-C3A8345EEBAD}"/>
              </a:ext>
            </a:extLst>
          </p:cNvPr>
          <p:cNvSpPr/>
          <p:nvPr/>
        </p:nvSpPr>
        <p:spPr>
          <a:xfrm>
            <a:off x="1068569" y="5880683"/>
            <a:ext cx="10343568" cy="73935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EF4F767-E323-46FF-938F-DBADFBE4802C}"/>
              </a:ext>
            </a:extLst>
          </p:cNvPr>
          <p:cNvSpPr txBox="1"/>
          <p:nvPr/>
        </p:nvSpPr>
        <p:spPr>
          <a:xfrm>
            <a:off x="1068569" y="5946902"/>
            <a:ext cx="10343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Century Gothic" panose="020B0502020202020204" pitchFamily="34" charset="0"/>
              </a:rPr>
              <a:t>Choose at least 5 Interests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1C905F-23F7-4CCA-9A68-E13885DAF257}"/>
              </a:ext>
            </a:extLst>
          </p:cNvPr>
          <p:cNvSpPr/>
          <p:nvPr/>
        </p:nvSpPr>
        <p:spPr>
          <a:xfrm>
            <a:off x="7393704" y="1899036"/>
            <a:ext cx="3288063" cy="362930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C3DC5F-67F2-4FAD-8869-F2213509C3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7200" y="2043026"/>
            <a:ext cx="2961069" cy="3315563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8580B8D-9193-4509-988A-838CD9D8A1EF}"/>
              </a:ext>
            </a:extLst>
          </p:cNvPr>
          <p:cNvCxnSpPr>
            <a:cxnSpLocks/>
          </p:cNvCxnSpPr>
          <p:nvPr/>
        </p:nvCxnSpPr>
        <p:spPr>
          <a:xfrm>
            <a:off x="6555582" y="4577775"/>
            <a:ext cx="2105637" cy="52321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8476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AD3A0-FB1D-4EDB-9D11-A3D2BFE92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 Experiences ~ Resume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FF83593-F78E-41A7-8E69-69928A8BE0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529" y="2206014"/>
            <a:ext cx="3540467" cy="736358"/>
          </a:xfr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641ED43-0F5A-410E-997C-53F848BC2E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522" y="4141563"/>
            <a:ext cx="4039164" cy="214342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AD46D04-F632-4F79-80E2-007DC0B7E708}"/>
              </a:ext>
            </a:extLst>
          </p:cNvPr>
          <p:cNvSpPr/>
          <p:nvPr/>
        </p:nvSpPr>
        <p:spPr>
          <a:xfrm>
            <a:off x="672859" y="2027836"/>
            <a:ext cx="3705808" cy="7978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E65D8A-A700-423B-9F43-B59D66E00E80}"/>
              </a:ext>
            </a:extLst>
          </p:cNvPr>
          <p:cNvSpPr/>
          <p:nvPr/>
        </p:nvSpPr>
        <p:spPr>
          <a:xfrm>
            <a:off x="671522" y="4115615"/>
            <a:ext cx="4039164" cy="21953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BF5E37A-9335-4999-9E7F-BDFBE299A65B}"/>
              </a:ext>
            </a:extLst>
          </p:cNvPr>
          <p:cNvSpPr txBox="1"/>
          <p:nvPr/>
        </p:nvSpPr>
        <p:spPr>
          <a:xfrm>
            <a:off x="6585358" y="2027836"/>
            <a:ext cx="539412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Objective:</a:t>
            </a:r>
          </a:p>
          <a:p>
            <a:r>
              <a:rPr lang="en-US" sz="1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Click Add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FFC000"/>
                </a:solidFill>
                <a:latin typeface="Century Gothic" panose="020B0502020202020204" pitchFamily="34" charset="0"/>
              </a:rPr>
              <a:t>Education:</a:t>
            </a:r>
          </a:p>
          <a:p>
            <a:r>
              <a:rPr lang="en-US" sz="1200" b="1" dirty="0">
                <a:solidFill>
                  <a:srgbClr val="FFC000"/>
                </a:solidFill>
                <a:latin typeface="Century Gothic" panose="020B0502020202020204" pitchFamily="34" charset="0"/>
              </a:rPr>
              <a:t>Click Add ~ Add New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Skills:</a:t>
            </a:r>
          </a:p>
          <a:p>
            <a:r>
              <a:rPr lang="en-US" sz="1200" b="1" dirty="0">
                <a:solidFill>
                  <a:srgbClr val="00B050"/>
                </a:solidFill>
                <a:latin typeface="Century Gothic" panose="020B0502020202020204" pitchFamily="34" charset="0"/>
              </a:rPr>
              <a:t>Click Add ~ Add New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Work Experience:</a:t>
            </a:r>
          </a:p>
          <a:p>
            <a:r>
              <a:rPr lang="en-US" sz="12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Click Add ~ Add New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Volunteer Experience:</a:t>
            </a:r>
          </a:p>
          <a:p>
            <a:r>
              <a:rPr lang="en-US" sz="12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Click Add ~ Add New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CC66FF"/>
                </a:solidFill>
                <a:latin typeface="Century Gothic" panose="020B0502020202020204" pitchFamily="34" charset="0"/>
              </a:rPr>
              <a:t>Awards &amp; Achievements:</a:t>
            </a:r>
          </a:p>
          <a:p>
            <a:r>
              <a:rPr lang="en-US" sz="1200" b="1" dirty="0">
                <a:solidFill>
                  <a:srgbClr val="CC66FF"/>
                </a:solidFill>
                <a:latin typeface="Century Gothic" panose="020B0502020202020204" pitchFamily="34" charset="0"/>
              </a:rPr>
              <a:t>Click Add ~ Add New ~ Update Resume</a:t>
            </a:r>
          </a:p>
          <a:p>
            <a:endParaRPr lang="en-US" sz="1200" b="1" dirty="0">
              <a:latin typeface="Century Gothic" panose="020B0502020202020204" pitchFamily="34" charset="0"/>
            </a:endParaRPr>
          </a:p>
          <a:p>
            <a:r>
              <a:rPr lang="en-US" sz="12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Activities &amp; Interests:</a:t>
            </a:r>
          </a:p>
          <a:p>
            <a:r>
              <a:rPr lang="en-US" sz="12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Click Add ~ Select Saved Interests or Add New ~ Update Resume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1660392-A768-4A6B-897E-BA50E36F9664}"/>
              </a:ext>
            </a:extLst>
          </p:cNvPr>
          <p:cNvCxnSpPr>
            <a:cxnSpLocks/>
          </p:cNvCxnSpPr>
          <p:nvPr/>
        </p:nvCxnSpPr>
        <p:spPr>
          <a:xfrm flipH="1" flipV="1">
            <a:off x="2449587" y="2625471"/>
            <a:ext cx="897621" cy="42646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385FCD53-B407-472A-B172-DFBDEBCE86EA}"/>
              </a:ext>
            </a:extLst>
          </p:cNvPr>
          <p:cNvSpPr txBox="1"/>
          <p:nvPr/>
        </p:nvSpPr>
        <p:spPr>
          <a:xfrm>
            <a:off x="3391949" y="2942372"/>
            <a:ext cx="221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About Me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7FAA20B-F657-4513-AFF8-403A65927BDB}"/>
              </a:ext>
            </a:extLst>
          </p:cNvPr>
          <p:cNvCxnSpPr>
            <a:cxnSpLocks/>
          </p:cNvCxnSpPr>
          <p:nvPr/>
        </p:nvCxnSpPr>
        <p:spPr>
          <a:xfrm flipH="1" flipV="1">
            <a:off x="4301590" y="5600254"/>
            <a:ext cx="897621" cy="42646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ECEB454-AE49-4079-869E-878BDB1CAEB2}"/>
              </a:ext>
            </a:extLst>
          </p:cNvPr>
          <p:cNvSpPr txBox="1"/>
          <p:nvPr/>
        </p:nvSpPr>
        <p:spPr>
          <a:xfrm>
            <a:off x="4750400" y="6096123"/>
            <a:ext cx="221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Resume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83E9A83-AE5E-4A89-BA3A-CF9CC4E9A80B}"/>
              </a:ext>
            </a:extLst>
          </p:cNvPr>
          <p:cNvSpPr txBox="1"/>
          <p:nvPr/>
        </p:nvSpPr>
        <p:spPr>
          <a:xfrm>
            <a:off x="9678099" y="1944404"/>
            <a:ext cx="2214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Complete Each Section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27ED172-3AC2-4DC0-B458-5AFFD389CC0C}"/>
              </a:ext>
            </a:extLst>
          </p:cNvPr>
          <p:cNvCxnSpPr>
            <a:cxnSpLocks/>
          </p:cNvCxnSpPr>
          <p:nvPr/>
        </p:nvCxnSpPr>
        <p:spPr>
          <a:xfrm flipH="1">
            <a:off x="10310070" y="2719703"/>
            <a:ext cx="756408" cy="59394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7012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F3069-334C-4732-B081-9847D851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Self-Advocacy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7FBDA7-1DF9-41DF-8BE7-F851A4F819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7239" y="2319507"/>
            <a:ext cx="1622521" cy="866896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2CAD6E2-75FC-483F-A91F-662E39E876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708" y="3799780"/>
            <a:ext cx="3096057" cy="241016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CB05667-1161-4DA6-BAE5-5E0A11091C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7134" y="1892627"/>
            <a:ext cx="4134427" cy="1705213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FF26E37-37E9-4B85-BC73-6E459FC411CA}"/>
              </a:ext>
            </a:extLst>
          </p:cNvPr>
          <p:cNvSpPr/>
          <p:nvPr/>
        </p:nvSpPr>
        <p:spPr>
          <a:xfrm>
            <a:off x="838200" y="2180026"/>
            <a:ext cx="2720601" cy="11304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6D30FB-DA3F-49AF-A29B-3379E9F533A1}"/>
              </a:ext>
            </a:extLst>
          </p:cNvPr>
          <p:cNvSpPr/>
          <p:nvPr/>
        </p:nvSpPr>
        <p:spPr>
          <a:xfrm>
            <a:off x="702708" y="4039009"/>
            <a:ext cx="3096057" cy="21709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469639-3FED-4BBE-A8F9-E7D706645C81}"/>
              </a:ext>
            </a:extLst>
          </p:cNvPr>
          <p:cNvSpPr/>
          <p:nvPr/>
        </p:nvSpPr>
        <p:spPr>
          <a:xfrm>
            <a:off x="7341063" y="2095087"/>
            <a:ext cx="3606567" cy="140096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3F27EDD-4C15-4F2C-8CDC-4857D7D04ADA}"/>
              </a:ext>
            </a:extLst>
          </p:cNvPr>
          <p:cNvCxnSpPr>
            <a:cxnSpLocks/>
          </p:cNvCxnSpPr>
          <p:nvPr/>
        </p:nvCxnSpPr>
        <p:spPr>
          <a:xfrm flipH="1">
            <a:off x="3236703" y="2795568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BDDD75D-E5DA-4E6B-B0A2-AC71106AB3B1}"/>
              </a:ext>
            </a:extLst>
          </p:cNvPr>
          <p:cNvCxnSpPr>
            <a:cxnSpLocks/>
          </p:cNvCxnSpPr>
          <p:nvPr/>
        </p:nvCxnSpPr>
        <p:spPr>
          <a:xfrm flipH="1">
            <a:off x="3416342" y="5094350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6EA5821-5B68-4A6D-892C-0C19BE43652D}"/>
              </a:ext>
            </a:extLst>
          </p:cNvPr>
          <p:cNvCxnSpPr>
            <a:cxnSpLocks/>
          </p:cNvCxnSpPr>
          <p:nvPr/>
        </p:nvCxnSpPr>
        <p:spPr>
          <a:xfrm flipV="1">
            <a:off x="9154134" y="3799780"/>
            <a:ext cx="0" cy="75947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0D2CA02-4139-45F8-A040-B1C5BEA2FB16}"/>
              </a:ext>
            </a:extLst>
          </p:cNvPr>
          <p:cNvSpPr txBox="1"/>
          <p:nvPr/>
        </p:nvSpPr>
        <p:spPr>
          <a:xfrm>
            <a:off x="4228492" y="2533958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View all Lessons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BF0BBD-0AE0-454E-8A02-E76E1B8A9C83}"/>
              </a:ext>
            </a:extLst>
          </p:cNvPr>
          <p:cNvSpPr txBox="1"/>
          <p:nvPr/>
        </p:nvSpPr>
        <p:spPr>
          <a:xfrm>
            <a:off x="4322169" y="4832740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Self-Advocacy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D6A1CF-F686-402B-A213-A54AF41E7B3A}"/>
              </a:ext>
            </a:extLst>
          </p:cNvPr>
          <p:cNvSpPr txBox="1"/>
          <p:nvPr/>
        </p:nvSpPr>
        <p:spPr>
          <a:xfrm>
            <a:off x="8332107" y="4761198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Get Started</a:t>
            </a:r>
          </a:p>
        </p:txBody>
      </p:sp>
    </p:spTree>
    <p:extLst>
      <p:ext uri="{BB962C8B-B14F-4D97-AF65-F5344CB8AC3E}">
        <p14:creationId xmlns:p14="http://schemas.microsoft.com/office/powerpoint/2010/main" val="1782751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F3069-334C-4732-B081-9847D851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Skills and Habits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7FBDA7-1DF9-41DF-8BE7-F851A4F819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7239" y="2319507"/>
            <a:ext cx="1622521" cy="866896"/>
          </a:xfr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FF26E37-37E9-4B85-BC73-6E459FC411CA}"/>
              </a:ext>
            </a:extLst>
          </p:cNvPr>
          <p:cNvSpPr/>
          <p:nvPr/>
        </p:nvSpPr>
        <p:spPr>
          <a:xfrm>
            <a:off x="838200" y="2180026"/>
            <a:ext cx="2720601" cy="11304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6D30FB-DA3F-49AF-A29B-3379E9F533A1}"/>
              </a:ext>
            </a:extLst>
          </p:cNvPr>
          <p:cNvSpPr/>
          <p:nvPr/>
        </p:nvSpPr>
        <p:spPr>
          <a:xfrm>
            <a:off x="702708" y="4039009"/>
            <a:ext cx="3096057" cy="21709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469639-3FED-4BBE-A8F9-E7D706645C81}"/>
              </a:ext>
            </a:extLst>
          </p:cNvPr>
          <p:cNvSpPr/>
          <p:nvPr/>
        </p:nvSpPr>
        <p:spPr>
          <a:xfrm>
            <a:off x="7341063" y="2095087"/>
            <a:ext cx="3606567" cy="140096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3F27EDD-4C15-4F2C-8CDC-4857D7D04ADA}"/>
              </a:ext>
            </a:extLst>
          </p:cNvPr>
          <p:cNvCxnSpPr>
            <a:cxnSpLocks/>
          </p:cNvCxnSpPr>
          <p:nvPr/>
        </p:nvCxnSpPr>
        <p:spPr>
          <a:xfrm flipH="1">
            <a:off x="3236703" y="2795568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6EA5821-5B68-4A6D-892C-0C19BE43652D}"/>
              </a:ext>
            </a:extLst>
          </p:cNvPr>
          <p:cNvCxnSpPr>
            <a:cxnSpLocks/>
          </p:cNvCxnSpPr>
          <p:nvPr/>
        </p:nvCxnSpPr>
        <p:spPr>
          <a:xfrm flipV="1">
            <a:off x="9154134" y="3799780"/>
            <a:ext cx="0" cy="75947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0D2CA02-4139-45F8-A040-B1C5BEA2FB16}"/>
              </a:ext>
            </a:extLst>
          </p:cNvPr>
          <p:cNvSpPr txBox="1"/>
          <p:nvPr/>
        </p:nvSpPr>
        <p:spPr>
          <a:xfrm>
            <a:off x="4228492" y="2533958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View all Lessons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BF0BBD-0AE0-454E-8A02-E76E1B8A9C83}"/>
              </a:ext>
            </a:extLst>
          </p:cNvPr>
          <p:cNvSpPr txBox="1"/>
          <p:nvPr/>
        </p:nvSpPr>
        <p:spPr>
          <a:xfrm>
            <a:off x="4322169" y="4832740"/>
            <a:ext cx="20636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Study Skills and Habits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D6A1CF-F686-402B-A213-A54AF41E7B3A}"/>
              </a:ext>
            </a:extLst>
          </p:cNvPr>
          <p:cNvSpPr txBox="1"/>
          <p:nvPr/>
        </p:nvSpPr>
        <p:spPr>
          <a:xfrm>
            <a:off x="8332107" y="4761198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Get Started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A7A98D3-7EA1-4CD5-8C28-57A8FBA35F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2837" y="2257878"/>
            <a:ext cx="3331924" cy="1171122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BDDD75D-E5DA-4E6B-B0A2-AC71106AB3B1}"/>
              </a:ext>
            </a:extLst>
          </p:cNvPr>
          <p:cNvCxnSpPr>
            <a:cxnSpLocks/>
          </p:cNvCxnSpPr>
          <p:nvPr/>
        </p:nvCxnSpPr>
        <p:spPr>
          <a:xfrm flipH="1">
            <a:off x="3416342" y="5094350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>
            <a:extLst>
              <a:ext uri="{FF2B5EF4-FFF2-40B4-BE49-F238E27FC236}">
                <a16:creationId xmlns:a16="http://schemas.microsoft.com/office/drawing/2014/main" id="{33CD0128-592E-4D03-960A-5C89568CDC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261" y="4115190"/>
            <a:ext cx="302895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128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F3069-334C-4732-B081-9847D851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 to High School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7FBDA7-1DF9-41DF-8BE7-F851A4F819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7239" y="2319507"/>
            <a:ext cx="1622521" cy="866896"/>
          </a:xfr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FF26E37-37E9-4B85-BC73-6E459FC411CA}"/>
              </a:ext>
            </a:extLst>
          </p:cNvPr>
          <p:cNvSpPr/>
          <p:nvPr/>
        </p:nvSpPr>
        <p:spPr>
          <a:xfrm>
            <a:off x="838200" y="2180026"/>
            <a:ext cx="2720601" cy="113041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6D30FB-DA3F-49AF-A29B-3379E9F533A1}"/>
              </a:ext>
            </a:extLst>
          </p:cNvPr>
          <p:cNvSpPr/>
          <p:nvPr/>
        </p:nvSpPr>
        <p:spPr>
          <a:xfrm>
            <a:off x="702708" y="4039009"/>
            <a:ext cx="3096057" cy="21709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3F27EDD-4C15-4F2C-8CDC-4857D7D04ADA}"/>
              </a:ext>
            </a:extLst>
          </p:cNvPr>
          <p:cNvCxnSpPr>
            <a:cxnSpLocks/>
          </p:cNvCxnSpPr>
          <p:nvPr/>
        </p:nvCxnSpPr>
        <p:spPr>
          <a:xfrm flipH="1">
            <a:off x="3236703" y="2795568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6EA5821-5B68-4A6D-892C-0C19BE43652D}"/>
              </a:ext>
            </a:extLst>
          </p:cNvPr>
          <p:cNvCxnSpPr>
            <a:cxnSpLocks/>
          </p:cNvCxnSpPr>
          <p:nvPr/>
        </p:nvCxnSpPr>
        <p:spPr>
          <a:xfrm flipV="1">
            <a:off x="9154134" y="3799780"/>
            <a:ext cx="0" cy="75947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0D2CA02-4139-45F8-A040-B1C5BEA2FB16}"/>
              </a:ext>
            </a:extLst>
          </p:cNvPr>
          <p:cNvSpPr txBox="1"/>
          <p:nvPr/>
        </p:nvSpPr>
        <p:spPr>
          <a:xfrm>
            <a:off x="4228492" y="2533958"/>
            <a:ext cx="2063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1: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View all Lessons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BF0BBD-0AE0-454E-8A02-E76E1B8A9C83}"/>
              </a:ext>
            </a:extLst>
          </p:cNvPr>
          <p:cNvSpPr txBox="1"/>
          <p:nvPr/>
        </p:nvSpPr>
        <p:spPr>
          <a:xfrm>
            <a:off x="4322169" y="4832740"/>
            <a:ext cx="20636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2: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Transition to High School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D6A1CF-F686-402B-A213-A54AF41E7B3A}"/>
              </a:ext>
            </a:extLst>
          </p:cNvPr>
          <p:cNvSpPr txBox="1"/>
          <p:nvPr/>
        </p:nvSpPr>
        <p:spPr>
          <a:xfrm>
            <a:off x="9290107" y="4036038"/>
            <a:ext cx="2395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Step 3:</a:t>
            </a:r>
          </a:p>
          <a:p>
            <a:r>
              <a:rPr lang="en-US" sz="1400" b="1" dirty="0">
                <a:latin typeface="Century Gothic" panose="020B0502020202020204" pitchFamily="34" charset="0"/>
              </a:rPr>
              <a:t>Click Get Started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BDDD75D-E5DA-4E6B-B0A2-AC71106AB3B1}"/>
              </a:ext>
            </a:extLst>
          </p:cNvPr>
          <p:cNvCxnSpPr>
            <a:cxnSpLocks/>
          </p:cNvCxnSpPr>
          <p:nvPr/>
        </p:nvCxnSpPr>
        <p:spPr>
          <a:xfrm flipH="1">
            <a:off x="3416342" y="5094350"/>
            <a:ext cx="76484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878E43EF-A84A-496D-9AAC-8031A74F6C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261" y="4095390"/>
            <a:ext cx="3028950" cy="211455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9083BB96-9264-42C7-9F29-0D9E1DBD499E}"/>
              </a:ext>
            </a:extLst>
          </p:cNvPr>
          <p:cNvSpPr/>
          <p:nvPr/>
        </p:nvSpPr>
        <p:spPr>
          <a:xfrm>
            <a:off x="7178688" y="2180026"/>
            <a:ext cx="3606567" cy="140096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94E68F5-80EE-4A9D-8880-41472E848E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06755" y="2357613"/>
            <a:ext cx="2567635" cy="1071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527167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LightSeedRightStep">
      <a:dk1>
        <a:srgbClr val="000000"/>
      </a:dk1>
      <a:lt1>
        <a:srgbClr val="FFFFFF"/>
      </a:lt1>
      <a:dk2>
        <a:srgbClr val="242F41"/>
      </a:dk2>
      <a:lt2>
        <a:srgbClr val="E2E3E8"/>
      </a:lt2>
      <a:accent1>
        <a:srgbClr val="AAA080"/>
      </a:accent1>
      <a:accent2>
        <a:srgbClr val="9CA671"/>
      </a:accent2>
      <a:accent3>
        <a:srgbClr val="8FA87F"/>
      </a:accent3>
      <a:accent4>
        <a:srgbClr val="76AD78"/>
      </a:accent4>
      <a:accent5>
        <a:srgbClr val="81AB93"/>
      </a:accent5>
      <a:accent6>
        <a:srgbClr val="74AAA2"/>
      </a:accent6>
      <a:hlink>
        <a:srgbClr val="6979AE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a46df75-301c-4164-8635-f353da3eb73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0BBFF86ED0F046AF3D8DAD57750127" ma:contentTypeVersion="15" ma:contentTypeDescription="Create a new document." ma:contentTypeScope="" ma:versionID="d8b15f953890b0654f09d611f3d27069">
  <xsd:schema xmlns:xsd="http://www.w3.org/2001/XMLSchema" xmlns:xs="http://www.w3.org/2001/XMLSchema" xmlns:p="http://schemas.microsoft.com/office/2006/metadata/properties" xmlns:ns3="0a46df75-301c-4164-8635-f353da3eb736" xmlns:ns4="e5b74a98-e59a-4f17-98b9-3656c21e0f74" targetNamespace="http://schemas.microsoft.com/office/2006/metadata/properties" ma:root="true" ma:fieldsID="5fb1506ad91ab123facbe5d4c52c5663" ns3:_="" ns4:_="">
    <xsd:import namespace="0a46df75-301c-4164-8635-f353da3eb736"/>
    <xsd:import namespace="e5b74a98-e59a-4f17-98b9-3656c21e0f7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46df75-301c-4164-8635-f353da3eb7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b74a98-e59a-4f17-98b9-3656c21e0f7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0F5C276-FF74-406C-8466-6D717A43E1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B758D5F-C52C-4779-80C5-FAF8D22BE8B3}">
  <ds:schemaRefs>
    <ds:schemaRef ds:uri="http://schemas.microsoft.com/office/2006/metadata/properties"/>
    <ds:schemaRef ds:uri="http://schemas.microsoft.com/office/infopath/2007/PartnerControls"/>
    <ds:schemaRef ds:uri="0a46df75-301c-4164-8635-f353da3eb736"/>
  </ds:schemaRefs>
</ds:datastoreItem>
</file>

<file path=customXml/itemProps3.xml><?xml version="1.0" encoding="utf-8"?>
<ds:datastoreItem xmlns:ds="http://schemas.openxmlformats.org/officeDocument/2006/customXml" ds:itemID="{3EF92DAA-C5FC-4EA5-AC4A-777DE237CE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46df75-301c-4164-8635-f353da3eb736"/>
    <ds:schemaRef ds:uri="e5b74a98-e59a-4f17-98b9-3656c21e0f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345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SketchyVTI</vt:lpstr>
      <vt:lpstr>Class of 2027 Educational Development Plan EDP</vt:lpstr>
      <vt:lpstr>Create an Academic Goal</vt:lpstr>
      <vt:lpstr>Career Matchmaker Quiz</vt:lpstr>
      <vt:lpstr>Create a Career Plan</vt:lpstr>
      <vt:lpstr>Personal Interests</vt:lpstr>
      <vt:lpstr>Record Experiences ~ Resume</vt:lpstr>
      <vt:lpstr>Self-Advocacy</vt:lpstr>
      <vt:lpstr>Study Skills and Habits</vt:lpstr>
      <vt:lpstr>Transition to High School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of 2024 Educational Development Plan EDP</dc:title>
  <dc:creator>JOHNSON, WENDY</dc:creator>
  <cp:lastModifiedBy>JOHNSON, WENDY</cp:lastModifiedBy>
  <cp:revision>2</cp:revision>
  <dcterms:created xsi:type="dcterms:W3CDTF">2023-10-30T12:29:44Z</dcterms:created>
  <dcterms:modified xsi:type="dcterms:W3CDTF">2024-01-16T15:19:26Z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0x010100410BBFF86ED0F046AF3D8DAD57750127</vt:lpwstr>
  </property>
</Properties>
</file>